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21" r:id="rId3"/>
    <p:sldId id="300" r:id="rId4"/>
    <p:sldId id="311" r:id="rId5"/>
    <p:sldId id="423" r:id="rId6"/>
    <p:sldId id="424" r:id="rId7"/>
    <p:sldId id="425" r:id="rId8"/>
    <p:sldId id="427" r:id="rId9"/>
    <p:sldId id="374" r:id="rId10"/>
    <p:sldId id="399" r:id="rId11"/>
    <p:sldId id="428" r:id="rId12"/>
    <p:sldId id="429" r:id="rId13"/>
    <p:sldId id="430" r:id="rId14"/>
    <p:sldId id="431" r:id="rId15"/>
    <p:sldId id="433" r:id="rId16"/>
    <p:sldId id="403" r:id="rId17"/>
    <p:sldId id="434" r:id="rId18"/>
    <p:sldId id="400" r:id="rId19"/>
    <p:sldId id="426" r:id="rId20"/>
    <p:sldId id="402" r:id="rId21"/>
    <p:sldId id="413" r:id="rId22"/>
    <p:sldId id="416" r:id="rId23"/>
    <p:sldId id="435" r:id="rId24"/>
    <p:sldId id="436" r:id="rId25"/>
    <p:sldId id="437" r:id="rId2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59210592-7AFE-4B57-8F7E-8EE1F690A15A}"/>
    <pc:docChg chg="undo custSel addSld delSld modSld sldOrd">
      <pc:chgData name="Siniša Vuksan" userId="3af124f9-b8e7-46e3-9422-21ae1d17ac0b" providerId="ADAL" clId="{59210592-7AFE-4B57-8F7E-8EE1F690A15A}" dt="2021-01-22T08:10:04.665" v="6786"/>
      <pc:docMkLst>
        <pc:docMk/>
      </pc:docMkLst>
      <pc:sldChg chg="modSp">
        <pc:chgData name="Siniša Vuksan" userId="3af124f9-b8e7-46e3-9422-21ae1d17ac0b" providerId="ADAL" clId="{59210592-7AFE-4B57-8F7E-8EE1F690A15A}" dt="2021-01-21T07:09:58.944" v="507" actId="20577"/>
        <pc:sldMkLst>
          <pc:docMk/>
          <pc:sldMk cId="1167673325" sldId="300"/>
        </pc:sldMkLst>
        <pc:spChg chg="mod">
          <ac:chgData name="Siniša Vuksan" userId="3af124f9-b8e7-46e3-9422-21ae1d17ac0b" providerId="ADAL" clId="{59210592-7AFE-4B57-8F7E-8EE1F690A15A}" dt="2021-01-21T07:09:58.944" v="507" actId="20577"/>
          <ac:spMkLst>
            <pc:docMk/>
            <pc:sldMk cId="1167673325" sldId="300"/>
            <ac:spMk id="6" creationId="{FFE14C9D-F79A-42C0-87D5-7951E53F2573}"/>
          </ac:spMkLst>
        </pc:spChg>
        <pc:picChg chg="mod">
          <ac:chgData name="Siniša Vuksan" userId="3af124f9-b8e7-46e3-9422-21ae1d17ac0b" providerId="ADAL" clId="{59210592-7AFE-4B57-8F7E-8EE1F690A15A}" dt="2021-01-21T07:06:32.660" v="94" actId="1036"/>
          <ac:picMkLst>
            <pc:docMk/>
            <pc:sldMk cId="1167673325" sldId="300"/>
            <ac:picMk id="5" creationId="{E24C9881-BB40-4A55-843E-41EADF141365}"/>
          </ac:picMkLst>
        </pc:picChg>
        <pc:picChg chg="mod">
          <ac:chgData name="Siniša Vuksan" userId="3af124f9-b8e7-46e3-9422-21ae1d17ac0b" providerId="ADAL" clId="{59210592-7AFE-4B57-8F7E-8EE1F690A15A}" dt="2021-01-21T07:06:23.519" v="89" actId="1037"/>
          <ac:picMkLst>
            <pc:docMk/>
            <pc:sldMk cId="1167673325" sldId="300"/>
            <ac:picMk id="7" creationId="{40106C37-8279-4C0B-A4A6-4051FF501A0A}"/>
          </ac:picMkLst>
        </pc:picChg>
      </pc:sldChg>
      <pc:sldChg chg="modSp">
        <pc:chgData name="Siniša Vuksan" userId="3af124f9-b8e7-46e3-9422-21ae1d17ac0b" providerId="ADAL" clId="{59210592-7AFE-4B57-8F7E-8EE1F690A15A}" dt="2021-01-21T07:03:49.785" v="39" actId="20577"/>
        <pc:sldMkLst>
          <pc:docMk/>
          <pc:sldMk cId="3127865205" sldId="308"/>
        </pc:sldMkLst>
        <pc:spChg chg="mod">
          <ac:chgData name="Siniša Vuksan" userId="3af124f9-b8e7-46e3-9422-21ae1d17ac0b" providerId="ADAL" clId="{59210592-7AFE-4B57-8F7E-8EE1F690A15A}" dt="2021-01-21T07:03:34.009" v="18" actId="20577"/>
          <ac:spMkLst>
            <pc:docMk/>
            <pc:sldMk cId="3127865205" sldId="308"/>
            <ac:spMk id="7" creationId="{7AABC19F-20AC-44C3-817D-0AB550E470EC}"/>
          </ac:spMkLst>
        </pc:spChg>
        <pc:spChg chg="mod">
          <ac:chgData name="Siniša Vuksan" userId="3af124f9-b8e7-46e3-9422-21ae1d17ac0b" providerId="ADAL" clId="{59210592-7AFE-4B57-8F7E-8EE1F690A15A}" dt="2021-01-21T07:03:49.785" v="39" actId="20577"/>
          <ac:spMkLst>
            <pc:docMk/>
            <pc:sldMk cId="3127865205" sldId="308"/>
            <ac:spMk id="27" creationId="{10333F66-C8B6-4273-844E-B19AC9BCB6A4}"/>
          </ac:spMkLst>
        </pc:spChg>
      </pc:sldChg>
      <pc:sldChg chg="addSp modSp modAnim">
        <pc:chgData name="Siniša Vuksan" userId="3af124f9-b8e7-46e3-9422-21ae1d17ac0b" providerId="ADAL" clId="{59210592-7AFE-4B57-8F7E-8EE1F690A15A}" dt="2021-01-21T12:04:06.253" v="2925"/>
        <pc:sldMkLst>
          <pc:docMk/>
          <pc:sldMk cId="1885293033" sldId="311"/>
        </pc:sldMkLst>
        <pc:spChg chg="add mod">
          <ac:chgData name="Siniša Vuksan" userId="3af124f9-b8e7-46e3-9422-21ae1d17ac0b" providerId="ADAL" clId="{59210592-7AFE-4B57-8F7E-8EE1F690A15A}" dt="2021-01-21T07:31:27.813" v="860" actId="1076"/>
          <ac:spMkLst>
            <pc:docMk/>
            <pc:sldMk cId="1885293033" sldId="311"/>
            <ac:spMk id="6" creationId="{9A2C1A6C-5E09-4D2E-8307-C8811981C686}"/>
          </ac:spMkLst>
        </pc:spChg>
        <pc:spChg chg="add mod">
          <ac:chgData name="Siniša Vuksan" userId="3af124f9-b8e7-46e3-9422-21ae1d17ac0b" providerId="ADAL" clId="{59210592-7AFE-4B57-8F7E-8EE1F690A15A}" dt="2021-01-21T09:07:04.178" v="865" actId="1035"/>
          <ac:spMkLst>
            <pc:docMk/>
            <pc:sldMk cId="1885293033" sldId="311"/>
            <ac:spMk id="7" creationId="{A9C10D05-9B18-4E2E-A85E-18B6EE22DD9A}"/>
          </ac:spMkLst>
        </pc:spChg>
        <pc:spChg chg="add mod">
          <ac:chgData name="Siniša Vuksan" userId="3af124f9-b8e7-46e3-9422-21ae1d17ac0b" providerId="ADAL" clId="{59210592-7AFE-4B57-8F7E-8EE1F690A15A}" dt="2021-01-21T09:07:18.851" v="871" actId="1036"/>
          <ac:spMkLst>
            <pc:docMk/>
            <pc:sldMk cId="1885293033" sldId="311"/>
            <ac:spMk id="8" creationId="{06B68EA3-DF5D-474A-BC36-86BFBF882E83}"/>
          </ac:spMkLst>
        </pc:spChg>
        <pc:spChg chg="add mod">
          <ac:chgData name="Siniša Vuksan" userId="3af124f9-b8e7-46e3-9422-21ae1d17ac0b" providerId="ADAL" clId="{59210592-7AFE-4B57-8F7E-8EE1F690A15A}" dt="2021-01-21T09:07:33.227" v="880" actId="1036"/>
          <ac:spMkLst>
            <pc:docMk/>
            <pc:sldMk cId="1885293033" sldId="311"/>
            <ac:spMk id="9" creationId="{EA17C0D2-A43E-4A42-920F-F9504DDB65CF}"/>
          </ac:spMkLst>
        </pc:spChg>
        <pc:spChg chg="add mod">
          <ac:chgData name="Siniša Vuksan" userId="3af124f9-b8e7-46e3-9422-21ae1d17ac0b" providerId="ADAL" clId="{59210592-7AFE-4B57-8F7E-8EE1F690A15A}" dt="2021-01-21T09:07:45.159" v="886" actId="1036"/>
          <ac:spMkLst>
            <pc:docMk/>
            <pc:sldMk cId="1885293033" sldId="311"/>
            <ac:spMk id="10" creationId="{3077BD61-7234-4198-B75C-A781DF85A020}"/>
          </ac:spMkLst>
        </pc:spChg>
        <pc:spChg chg="add mod">
          <ac:chgData name="Siniša Vuksan" userId="3af124f9-b8e7-46e3-9422-21ae1d17ac0b" providerId="ADAL" clId="{59210592-7AFE-4B57-8F7E-8EE1F690A15A}" dt="2021-01-21T09:08:00.778" v="890" actId="1076"/>
          <ac:spMkLst>
            <pc:docMk/>
            <pc:sldMk cId="1885293033" sldId="311"/>
            <ac:spMk id="11" creationId="{FC4DF7B6-ABE4-4C29-889C-E0E70ADB41CA}"/>
          </ac:spMkLst>
        </pc:spChg>
        <pc:spChg chg="mod">
          <ac:chgData name="Siniša Vuksan" userId="3af124f9-b8e7-46e3-9422-21ae1d17ac0b" providerId="ADAL" clId="{59210592-7AFE-4B57-8F7E-8EE1F690A15A}" dt="2021-01-21T07:31:23.542" v="859" actId="1076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07:31:09.340" v="853" actId="14100"/>
          <ac:spMkLst>
            <pc:docMk/>
            <pc:sldMk cId="1885293033" sldId="311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07:31:14.633" v="857" actId="1036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07:26:40.369" v="696" actId="14826"/>
          <ac:picMkLst>
            <pc:docMk/>
            <pc:sldMk cId="1885293033" sldId="311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59210592-7AFE-4B57-8F7E-8EE1F690A15A}" dt="2021-01-21T12:03:52.632" v="2920" actId="1076"/>
          <ac:picMkLst>
            <pc:docMk/>
            <pc:sldMk cId="1885293033" sldId="311"/>
            <ac:picMk id="4" creationId="{031C5D9E-D7EF-4DA6-B24B-CC09CFDF7293}"/>
          </ac:picMkLst>
        </pc:picChg>
      </pc:sldChg>
      <pc:sldChg chg="modSp">
        <pc:chgData name="Siniša Vuksan" userId="3af124f9-b8e7-46e3-9422-21ae1d17ac0b" providerId="ADAL" clId="{59210592-7AFE-4B57-8F7E-8EE1F690A15A}" dt="2021-01-21T07:06:00.013" v="83" actId="20577"/>
        <pc:sldMkLst>
          <pc:docMk/>
          <pc:sldMk cId="2027073459" sldId="321"/>
        </pc:sldMkLst>
        <pc:spChg chg="mod">
          <ac:chgData name="Siniša Vuksan" userId="3af124f9-b8e7-46e3-9422-21ae1d17ac0b" providerId="ADAL" clId="{59210592-7AFE-4B57-8F7E-8EE1F690A15A}" dt="2021-01-21T07:06:00.013" v="83" actId="20577"/>
          <ac:spMkLst>
            <pc:docMk/>
            <pc:sldMk cId="2027073459" sldId="321"/>
            <ac:spMk id="6" creationId="{FFE14C9D-F79A-42C0-87D5-7951E53F2573}"/>
          </ac:spMkLst>
        </pc:spChg>
        <pc:picChg chg="mod">
          <ac:chgData name="Siniša Vuksan" userId="3af124f9-b8e7-46e3-9422-21ae1d17ac0b" providerId="ADAL" clId="{59210592-7AFE-4B57-8F7E-8EE1F690A15A}" dt="2021-01-21T07:04:24.562" v="43" actId="1038"/>
          <ac:picMkLst>
            <pc:docMk/>
            <pc:sldMk cId="2027073459" sldId="321"/>
            <ac:picMk id="4" creationId="{1B2619D9-4F98-4A11-8FFE-57C7EB1F529A}"/>
          </ac:picMkLst>
        </pc:picChg>
        <pc:picChg chg="mod">
          <ac:chgData name="Siniša Vuksan" userId="3af124f9-b8e7-46e3-9422-21ae1d17ac0b" providerId="ADAL" clId="{59210592-7AFE-4B57-8F7E-8EE1F690A15A}" dt="2021-01-21T07:05:05.122" v="45" actId="14100"/>
          <ac:picMkLst>
            <pc:docMk/>
            <pc:sldMk cId="2027073459" sldId="321"/>
            <ac:picMk id="7" creationId="{40106C37-8279-4C0B-A4A6-4051FF501A0A}"/>
          </ac:picMkLst>
        </pc:picChg>
      </pc:sldChg>
      <pc:sldChg chg="addSp delSp modSp delAnim modAnim">
        <pc:chgData name="Siniša Vuksan" userId="3af124f9-b8e7-46e3-9422-21ae1d17ac0b" providerId="ADAL" clId="{59210592-7AFE-4B57-8F7E-8EE1F690A15A}" dt="2021-01-21T10:38:30.351" v="2428" actId="20577"/>
        <pc:sldMkLst>
          <pc:docMk/>
          <pc:sldMk cId="961309640" sldId="374"/>
        </pc:sldMkLst>
        <pc:spChg chg="mod">
          <ac:chgData name="Siniša Vuksan" userId="3af124f9-b8e7-46e3-9422-21ae1d17ac0b" providerId="ADAL" clId="{59210592-7AFE-4B57-8F7E-8EE1F690A15A}" dt="2021-01-21T10:34:28.139" v="2157" actId="20577"/>
          <ac:spMkLst>
            <pc:docMk/>
            <pc:sldMk cId="961309640" sldId="374"/>
            <ac:spMk id="6" creationId="{DE74ACC6-7585-4469-81CA-552D77C8CFFA}"/>
          </ac:spMkLst>
        </pc:spChg>
        <pc:spChg chg="mod">
          <ac:chgData name="Siniša Vuksan" userId="3af124f9-b8e7-46e3-9422-21ae1d17ac0b" providerId="ADAL" clId="{59210592-7AFE-4B57-8F7E-8EE1F690A15A}" dt="2021-01-21T10:36:06.207" v="2367" actId="20577"/>
          <ac:spMkLst>
            <pc:docMk/>
            <pc:sldMk cId="961309640" sldId="374"/>
            <ac:spMk id="7" creationId="{8B3B2F24-F59F-48DA-A71A-42C8EC8610A8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9" creationId="{C5FF4E05-A4DE-4F1E-AC38-96923E30EDE0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0" creationId="{4FEA0B3C-A86E-44FC-9DC7-E5E32D155903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2" creationId="{22AD4FDE-05A6-4CF9-A970-31E86B3DA1B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3" creationId="{1046199F-18C1-44B8-8603-75EF1A642167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4" creationId="{1DA7A281-60BA-42ED-A8B8-4D7DD52BB09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5" creationId="{E291AC24-820E-4D2F-874D-AC3C57997827}"/>
          </ac:spMkLst>
        </pc:spChg>
        <pc:spChg chg="del">
          <ac:chgData name="Siniša Vuksan" userId="3af124f9-b8e7-46e3-9422-21ae1d17ac0b" providerId="ADAL" clId="{59210592-7AFE-4B57-8F7E-8EE1F690A15A}" dt="2021-01-21T10:34:56.191" v="2160" actId="478"/>
          <ac:spMkLst>
            <pc:docMk/>
            <pc:sldMk cId="961309640" sldId="374"/>
            <ac:spMk id="17" creationId="{96465170-15C2-4F0C-A952-5129F93697C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8" creationId="{AA1195DB-C22E-47CA-8E41-3F80E5FE1E34}"/>
          </ac:spMkLst>
        </pc:spChg>
        <pc:spChg chg="add mod">
          <ac:chgData name="Siniša Vuksan" userId="3af124f9-b8e7-46e3-9422-21ae1d17ac0b" providerId="ADAL" clId="{59210592-7AFE-4B57-8F7E-8EE1F690A15A}" dt="2021-01-21T10:38:14.409" v="2415" actId="20577"/>
          <ac:spMkLst>
            <pc:docMk/>
            <pc:sldMk cId="961309640" sldId="374"/>
            <ac:spMk id="20" creationId="{086E689C-906E-43DE-9459-35E15C0E82F3}"/>
          </ac:spMkLst>
        </pc:spChg>
        <pc:spChg chg="add mod">
          <ac:chgData name="Siniša Vuksan" userId="3af124f9-b8e7-46e3-9422-21ae1d17ac0b" providerId="ADAL" clId="{59210592-7AFE-4B57-8F7E-8EE1F690A15A}" dt="2021-01-21T10:38:30.351" v="2428" actId="20577"/>
          <ac:spMkLst>
            <pc:docMk/>
            <pc:sldMk cId="961309640" sldId="374"/>
            <ac:spMk id="21" creationId="{5B6AF3A4-40C3-4495-8CAB-CF6C102F9B2F}"/>
          </ac:spMkLst>
        </pc:spChg>
        <pc:picChg chg="mod">
          <ac:chgData name="Siniša Vuksan" userId="3af124f9-b8e7-46e3-9422-21ae1d17ac0b" providerId="ADAL" clId="{59210592-7AFE-4B57-8F7E-8EE1F690A15A}" dt="2021-01-21T10:36:52.982" v="2371" actId="1076"/>
          <ac:picMkLst>
            <pc:docMk/>
            <pc:sldMk cId="961309640" sldId="374"/>
            <ac:picMk id="2" creationId="{47B46515-7EBB-4A63-ADB4-F4E8362CBFB3}"/>
          </ac:picMkLst>
        </pc:picChg>
        <pc:picChg chg="mod">
          <ac:chgData name="Siniša Vuksan" userId="3af124f9-b8e7-46e3-9422-21ae1d17ac0b" providerId="ADAL" clId="{59210592-7AFE-4B57-8F7E-8EE1F690A15A}" dt="2021-01-21T10:34:47.385" v="2158" actId="14826"/>
          <ac:picMkLst>
            <pc:docMk/>
            <pc:sldMk cId="961309640" sldId="374"/>
            <ac:picMk id="5" creationId="{0880ABB5-B97D-4E14-AC1C-4031E662EC45}"/>
          </ac:picMkLst>
        </pc:picChg>
        <pc:picChg chg="add mod">
          <ac:chgData name="Siniša Vuksan" userId="3af124f9-b8e7-46e3-9422-21ae1d17ac0b" providerId="ADAL" clId="{59210592-7AFE-4B57-8F7E-8EE1F690A15A}" dt="2021-01-21T10:37:27.345" v="2375" actId="1076"/>
          <ac:picMkLst>
            <pc:docMk/>
            <pc:sldMk cId="961309640" sldId="374"/>
            <ac:picMk id="16" creationId="{B158BF53-5105-4BAD-B923-F1637BFB1050}"/>
          </ac:picMkLst>
        </pc:picChg>
        <pc:picChg chg="add mod">
          <ac:chgData name="Siniša Vuksan" userId="3af124f9-b8e7-46e3-9422-21ae1d17ac0b" providerId="ADAL" clId="{59210592-7AFE-4B57-8F7E-8EE1F690A15A}" dt="2021-01-21T10:37:36.169" v="2379" actId="1076"/>
          <ac:picMkLst>
            <pc:docMk/>
            <pc:sldMk cId="961309640" sldId="374"/>
            <ac:picMk id="19" creationId="{D15E7605-594D-480F-9310-1B998BB46168}"/>
          </ac:picMkLst>
        </pc:picChg>
      </pc:sldChg>
      <pc:sldChg chg="del">
        <pc:chgData name="Siniša Vuksan" userId="3af124f9-b8e7-46e3-9422-21ae1d17ac0b" providerId="ADAL" clId="{59210592-7AFE-4B57-8F7E-8EE1F690A15A}" dt="2021-01-21T07:22:38.022" v="508" actId="2696"/>
        <pc:sldMkLst>
          <pc:docMk/>
          <pc:sldMk cId="3730707207" sldId="398"/>
        </pc:sldMkLst>
      </pc:sldChg>
      <pc:sldChg chg="addSp modSp ord modTransition modAnim">
        <pc:chgData name="Siniša Vuksan" userId="3af124f9-b8e7-46e3-9422-21ae1d17ac0b" providerId="ADAL" clId="{59210592-7AFE-4B57-8F7E-8EE1F690A15A}" dt="2021-01-21T12:20:37.358" v="3423"/>
        <pc:sldMkLst>
          <pc:docMk/>
          <pc:sldMk cId="886951746" sldId="399"/>
        </pc:sldMkLst>
        <pc:spChg chg="mod">
          <ac:chgData name="Siniša Vuksan" userId="3af124f9-b8e7-46e3-9422-21ae1d17ac0b" providerId="ADAL" clId="{59210592-7AFE-4B57-8F7E-8EE1F690A15A}" dt="2021-01-21T10:41:20.342" v="2570" actId="20577"/>
          <ac:spMkLst>
            <pc:docMk/>
            <pc:sldMk cId="886951746" sldId="399"/>
            <ac:spMk id="7" creationId="{8B3B2F24-F59F-48DA-A71A-42C8EC8610A8}"/>
          </ac:spMkLst>
        </pc:spChg>
        <pc:spChg chg="add mod">
          <ac:chgData name="Siniša Vuksan" userId="3af124f9-b8e7-46e3-9422-21ae1d17ac0b" providerId="ADAL" clId="{59210592-7AFE-4B57-8F7E-8EE1F690A15A}" dt="2021-01-21T10:44:20.564" v="2675" actId="1037"/>
          <ac:spMkLst>
            <pc:docMk/>
            <pc:sldMk cId="886951746" sldId="399"/>
            <ac:spMk id="12" creationId="{E470BD9B-11E5-4F53-889E-EA3400315398}"/>
          </ac:spMkLst>
        </pc:spChg>
        <pc:spChg chg="add mod">
          <ac:chgData name="Siniša Vuksan" userId="3af124f9-b8e7-46e3-9422-21ae1d17ac0b" providerId="ADAL" clId="{59210592-7AFE-4B57-8F7E-8EE1F690A15A}" dt="2021-01-21T10:48:04.765" v="2767" actId="20577"/>
          <ac:spMkLst>
            <pc:docMk/>
            <pc:sldMk cId="886951746" sldId="399"/>
            <ac:spMk id="14" creationId="{A27FC343-31BB-4595-91B9-3E2AF75DB84D}"/>
          </ac:spMkLst>
        </pc:spChg>
        <pc:spChg chg="mod">
          <ac:chgData name="Siniša Vuksan" userId="3af124f9-b8e7-46e3-9422-21ae1d17ac0b" providerId="ADAL" clId="{59210592-7AFE-4B57-8F7E-8EE1F690A15A}" dt="2021-01-21T10:42:36.527" v="2589" actId="1076"/>
          <ac:spMkLst>
            <pc:docMk/>
            <pc:sldMk cId="886951746" sldId="399"/>
            <ac:spMk id="16" creationId="{99D8AC71-2188-451D-AF2C-C0503D81EC34}"/>
          </ac:spMkLst>
        </pc:spChg>
        <pc:spChg chg="mod">
          <ac:chgData name="Siniša Vuksan" userId="3af124f9-b8e7-46e3-9422-21ae1d17ac0b" providerId="ADAL" clId="{59210592-7AFE-4B57-8F7E-8EE1F690A15A}" dt="2021-01-21T10:42:50.713" v="2599" actId="1076"/>
          <ac:spMkLst>
            <pc:docMk/>
            <pc:sldMk cId="886951746" sldId="399"/>
            <ac:spMk id="19" creationId="{220E3F5B-D44D-407D-A357-98D5F691F8B5}"/>
          </ac:spMkLst>
        </pc:spChg>
        <pc:spChg chg="mod">
          <ac:chgData name="Siniša Vuksan" userId="3af124f9-b8e7-46e3-9422-21ae1d17ac0b" providerId="ADAL" clId="{59210592-7AFE-4B57-8F7E-8EE1F690A15A}" dt="2021-01-21T10:42:59.859" v="2606" actId="1076"/>
          <ac:spMkLst>
            <pc:docMk/>
            <pc:sldMk cId="886951746" sldId="399"/>
            <ac:spMk id="20" creationId="{4376310D-8807-46DB-A6F4-E70EE48A4B0E}"/>
          </ac:spMkLst>
        </pc:spChg>
        <pc:spChg chg="mod">
          <ac:chgData name="Siniša Vuksan" userId="3af124f9-b8e7-46e3-9422-21ae1d17ac0b" providerId="ADAL" clId="{59210592-7AFE-4B57-8F7E-8EE1F690A15A}" dt="2021-01-21T10:43:12.697" v="2617" actId="1076"/>
          <ac:spMkLst>
            <pc:docMk/>
            <pc:sldMk cId="886951746" sldId="399"/>
            <ac:spMk id="21" creationId="{E1655411-10A8-4305-BC89-FEB29368D881}"/>
          </ac:spMkLst>
        </pc:spChg>
        <pc:spChg chg="mod">
          <ac:chgData name="Siniša Vuksan" userId="3af124f9-b8e7-46e3-9422-21ae1d17ac0b" providerId="ADAL" clId="{59210592-7AFE-4B57-8F7E-8EE1F690A15A}" dt="2021-01-21T10:43:26.931" v="2626" actId="1038"/>
          <ac:spMkLst>
            <pc:docMk/>
            <pc:sldMk cId="886951746" sldId="399"/>
            <ac:spMk id="22" creationId="{680BBF49-E153-4ABA-B173-868592531ED1}"/>
          </ac:spMkLst>
        </pc:spChg>
        <pc:spChg chg="mod">
          <ac:chgData name="Siniša Vuksan" userId="3af124f9-b8e7-46e3-9422-21ae1d17ac0b" providerId="ADAL" clId="{59210592-7AFE-4B57-8F7E-8EE1F690A15A}" dt="2021-01-21T10:43:41.511" v="2640" actId="1076"/>
          <ac:spMkLst>
            <pc:docMk/>
            <pc:sldMk cId="886951746" sldId="399"/>
            <ac:spMk id="23" creationId="{59E82338-CA45-482B-B51B-4C981DB597F5}"/>
          </ac:spMkLst>
        </pc:spChg>
        <pc:spChg chg="mod">
          <ac:chgData name="Siniša Vuksan" userId="3af124f9-b8e7-46e3-9422-21ae1d17ac0b" providerId="ADAL" clId="{59210592-7AFE-4B57-8F7E-8EE1F690A15A}" dt="2021-01-21T10:43:56.924" v="2656" actId="1076"/>
          <ac:spMkLst>
            <pc:docMk/>
            <pc:sldMk cId="886951746" sldId="399"/>
            <ac:spMk id="24" creationId="{3FE3835D-1D2B-43BB-8D69-E8E385C811BE}"/>
          </ac:spMkLst>
        </pc:spChg>
        <pc:picChg chg="mod">
          <ac:chgData name="Siniša Vuksan" userId="3af124f9-b8e7-46e3-9422-21ae1d17ac0b" providerId="ADAL" clId="{59210592-7AFE-4B57-8F7E-8EE1F690A15A}" dt="2021-01-21T10:41:35.063" v="2574" actId="1076"/>
          <ac:picMkLst>
            <pc:docMk/>
            <pc:sldMk cId="886951746" sldId="399"/>
            <ac:picMk id="2" creationId="{47B46515-7EBB-4A63-ADB4-F4E8362CBFB3}"/>
          </ac:picMkLst>
        </pc:picChg>
        <pc:picChg chg="add mod">
          <ac:chgData name="Siniša Vuksan" userId="3af124f9-b8e7-46e3-9422-21ae1d17ac0b" providerId="ADAL" clId="{59210592-7AFE-4B57-8F7E-8EE1F690A15A}" dt="2021-01-21T10:44:52.362" v="2684" actId="1036"/>
          <ac:picMkLst>
            <pc:docMk/>
            <pc:sldMk cId="886951746" sldId="399"/>
            <ac:picMk id="3" creationId="{FBE8CD9A-BD28-465D-8837-0A184BFDBCA8}"/>
          </ac:picMkLst>
        </pc:picChg>
        <pc:picChg chg="mod">
          <ac:chgData name="Siniša Vuksan" userId="3af124f9-b8e7-46e3-9422-21ae1d17ac0b" providerId="ADAL" clId="{59210592-7AFE-4B57-8F7E-8EE1F690A15A}" dt="2021-01-21T10:39:19.106" v="2430" actId="14826"/>
          <ac:picMkLst>
            <pc:docMk/>
            <pc:sldMk cId="886951746" sldId="399"/>
            <ac:picMk id="5" creationId="{0880ABB5-B97D-4E14-AC1C-4031E662EC45}"/>
          </ac:picMkLst>
        </pc:picChg>
      </pc:sldChg>
      <pc:sldChg chg="delSp modSp ord delAnim modAnim">
        <pc:chgData name="Siniša Vuksan" userId="3af124f9-b8e7-46e3-9422-21ae1d17ac0b" providerId="ADAL" clId="{59210592-7AFE-4B57-8F7E-8EE1F690A15A}" dt="2021-01-22T06:55:42.997" v="5344" actId="1076"/>
        <pc:sldMkLst>
          <pc:docMk/>
          <pc:sldMk cId="2609005494" sldId="400"/>
        </pc:sldMkLst>
        <pc:spChg chg="mod">
          <ac:chgData name="Siniša Vuksan" userId="3af124f9-b8e7-46e3-9422-21ae1d17ac0b" providerId="ADAL" clId="{59210592-7AFE-4B57-8F7E-8EE1F690A15A}" dt="2021-01-22T06:46:31.640" v="4798" actId="20577"/>
          <ac:spMkLst>
            <pc:docMk/>
            <pc:sldMk cId="2609005494" sldId="400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2T06:55:42.997" v="5344" actId="1076"/>
          <ac:spMkLst>
            <pc:docMk/>
            <pc:sldMk cId="2609005494" sldId="400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2T06:55:38.361" v="5343" actId="1076"/>
          <ac:picMkLst>
            <pc:docMk/>
            <pc:sldMk cId="2609005494" sldId="400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6:46:40.489" v="4799" actId="14826"/>
          <ac:picMkLst>
            <pc:docMk/>
            <pc:sldMk cId="2609005494" sldId="400"/>
            <ac:picMk id="3" creationId="{2478E362-1B9A-4EA3-AB49-D906EB9517CD}"/>
          </ac:picMkLst>
        </pc:picChg>
        <pc:picChg chg="del">
          <ac:chgData name="Siniša Vuksan" userId="3af124f9-b8e7-46e3-9422-21ae1d17ac0b" providerId="ADAL" clId="{59210592-7AFE-4B57-8F7E-8EE1F690A15A}" dt="2021-01-22T06:46:54.310" v="4800" actId="478"/>
          <ac:picMkLst>
            <pc:docMk/>
            <pc:sldMk cId="2609005494" sldId="400"/>
            <ac:picMk id="4" creationId="{3C289909-BF96-490F-944A-6744C3DC7D0D}"/>
          </ac:picMkLst>
        </pc:picChg>
      </pc:sldChg>
      <pc:sldChg chg="modSp del">
        <pc:chgData name="Siniša Vuksan" userId="3af124f9-b8e7-46e3-9422-21ae1d17ac0b" providerId="ADAL" clId="{59210592-7AFE-4B57-8F7E-8EE1F690A15A}" dt="2021-01-22T08:01:25.159" v="6640" actId="2696"/>
        <pc:sldMkLst>
          <pc:docMk/>
          <pc:sldMk cId="2461489843" sldId="401"/>
        </pc:sldMkLst>
        <pc:picChg chg="mod">
          <ac:chgData name="Siniša Vuksan" userId="3af124f9-b8e7-46e3-9422-21ae1d17ac0b" providerId="ADAL" clId="{59210592-7AFE-4B57-8F7E-8EE1F690A15A}" dt="2021-01-21T09:21:33.801" v="1256" actId="1076"/>
          <ac:picMkLst>
            <pc:docMk/>
            <pc:sldMk cId="2461489843" sldId="401"/>
            <ac:picMk id="2" creationId="{C6474CDB-18F1-4236-831A-8BD9BF6A56F0}"/>
          </ac:picMkLst>
        </pc:picChg>
      </pc:sldChg>
      <pc:sldChg chg="delSp modSp ord delAnim modAnim">
        <pc:chgData name="Siniša Vuksan" userId="3af124f9-b8e7-46e3-9422-21ae1d17ac0b" providerId="ADAL" clId="{59210592-7AFE-4B57-8F7E-8EE1F690A15A}" dt="2021-01-22T07:45:08.910" v="6193" actId="113"/>
        <pc:sldMkLst>
          <pc:docMk/>
          <pc:sldMk cId="3501765293" sldId="402"/>
        </pc:sldMkLst>
        <pc:spChg chg="del">
          <ac:chgData name="Siniša Vuksan" userId="3af124f9-b8e7-46e3-9422-21ae1d17ac0b" providerId="ADAL" clId="{59210592-7AFE-4B57-8F7E-8EE1F690A15A}" dt="2021-01-22T07:38:27.627" v="5780" actId="478"/>
          <ac:spMkLst>
            <pc:docMk/>
            <pc:sldMk cId="3501765293" sldId="402"/>
            <ac:spMk id="6" creationId="{DFE1E325-C159-46B4-B978-1937DABA0D16}"/>
          </ac:spMkLst>
        </pc:spChg>
        <pc:spChg chg="del">
          <ac:chgData name="Siniša Vuksan" userId="3af124f9-b8e7-46e3-9422-21ae1d17ac0b" providerId="ADAL" clId="{59210592-7AFE-4B57-8F7E-8EE1F690A15A}" dt="2021-01-22T07:38:29.305" v="5781" actId="478"/>
          <ac:spMkLst>
            <pc:docMk/>
            <pc:sldMk cId="3501765293" sldId="402"/>
            <ac:spMk id="7" creationId="{22787A5E-68AA-440A-A472-F09391CFF37D}"/>
          </ac:spMkLst>
        </pc:spChg>
        <pc:spChg chg="del">
          <ac:chgData name="Siniša Vuksan" userId="3af124f9-b8e7-46e3-9422-21ae1d17ac0b" providerId="ADAL" clId="{59210592-7AFE-4B57-8F7E-8EE1F690A15A}" dt="2021-01-22T07:38:30.383" v="5782" actId="478"/>
          <ac:spMkLst>
            <pc:docMk/>
            <pc:sldMk cId="3501765293" sldId="402"/>
            <ac:spMk id="8" creationId="{19C57DEC-2728-4DEA-AA20-5A2E29E605AA}"/>
          </ac:spMkLst>
        </pc:spChg>
        <pc:spChg chg="del">
          <ac:chgData name="Siniša Vuksan" userId="3af124f9-b8e7-46e3-9422-21ae1d17ac0b" providerId="ADAL" clId="{59210592-7AFE-4B57-8F7E-8EE1F690A15A}" dt="2021-01-22T07:38:32.720" v="5783" actId="478"/>
          <ac:spMkLst>
            <pc:docMk/>
            <pc:sldMk cId="3501765293" sldId="402"/>
            <ac:spMk id="9" creationId="{941826AC-6C15-433B-A1BC-943AD56C7FE1}"/>
          </ac:spMkLst>
        </pc:spChg>
        <pc:spChg chg="del">
          <ac:chgData name="Siniša Vuksan" userId="3af124f9-b8e7-46e3-9422-21ae1d17ac0b" providerId="ADAL" clId="{59210592-7AFE-4B57-8F7E-8EE1F690A15A}" dt="2021-01-22T07:38:34.183" v="5784" actId="478"/>
          <ac:spMkLst>
            <pc:docMk/>
            <pc:sldMk cId="3501765293" sldId="402"/>
            <ac:spMk id="10" creationId="{8ABB8871-2E45-4EBE-89C1-23787E13DE78}"/>
          </ac:spMkLst>
        </pc:spChg>
        <pc:spChg chg="mod">
          <ac:chgData name="Siniša Vuksan" userId="3af124f9-b8e7-46e3-9422-21ae1d17ac0b" providerId="ADAL" clId="{59210592-7AFE-4B57-8F7E-8EE1F690A15A}" dt="2021-01-22T07:45:08.910" v="6193" actId="113"/>
          <ac:spMkLst>
            <pc:docMk/>
            <pc:sldMk cId="3501765293" sldId="402"/>
            <ac:spMk id="11" creationId="{C2E889B0-581E-4206-BB0D-24193FC0AE6E}"/>
          </ac:spMkLst>
        </pc:spChg>
        <pc:spChg chg="del">
          <ac:chgData name="Siniša Vuksan" userId="3af124f9-b8e7-46e3-9422-21ae1d17ac0b" providerId="ADAL" clId="{59210592-7AFE-4B57-8F7E-8EE1F690A15A}" dt="2021-01-22T07:38:16.231" v="5776" actId="478"/>
          <ac:spMkLst>
            <pc:docMk/>
            <pc:sldMk cId="3501765293" sldId="402"/>
            <ac:spMk id="12" creationId="{7CBBE631-18D7-4C6D-8351-72FD4348241E}"/>
          </ac:spMkLst>
        </pc:spChg>
        <pc:spChg chg="del">
          <ac:chgData name="Siniša Vuksan" userId="3af124f9-b8e7-46e3-9422-21ae1d17ac0b" providerId="ADAL" clId="{59210592-7AFE-4B57-8F7E-8EE1F690A15A}" dt="2021-01-22T07:38:24.770" v="5779" actId="478"/>
          <ac:spMkLst>
            <pc:docMk/>
            <pc:sldMk cId="3501765293" sldId="402"/>
            <ac:spMk id="13" creationId="{1A3B4EF1-1F7D-46F3-A350-E6B834D46770}"/>
          </ac:spMkLst>
        </pc:spChg>
        <pc:spChg chg="del">
          <ac:chgData name="Siniša Vuksan" userId="3af124f9-b8e7-46e3-9422-21ae1d17ac0b" providerId="ADAL" clId="{59210592-7AFE-4B57-8F7E-8EE1F690A15A}" dt="2021-01-22T07:38:22.711" v="5778" actId="478"/>
          <ac:spMkLst>
            <pc:docMk/>
            <pc:sldMk cId="3501765293" sldId="402"/>
            <ac:spMk id="14" creationId="{27723A6E-6653-46E3-A96E-893FE1E1F763}"/>
          </ac:spMkLst>
        </pc:spChg>
        <pc:spChg chg="del">
          <ac:chgData name="Siniša Vuksan" userId="3af124f9-b8e7-46e3-9422-21ae1d17ac0b" providerId="ADAL" clId="{59210592-7AFE-4B57-8F7E-8EE1F690A15A}" dt="2021-01-22T07:38:18.608" v="5777" actId="478"/>
          <ac:spMkLst>
            <pc:docMk/>
            <pc:sldMk cId="3501765293" sldId="402"/>
            <ac:spMk id="15" creationId="{17ADDDC7-AA8F-49EE-8703-ACA8924D0B5A}"/>
          </ac:spMkLst>
        </pc:spChg>
        <pc:spChg chg="del">
          <ac:chgData name="Siniša Vuksan" userId="3af124f9-b8e7-46e3-9422-21ae1d17ac0b" providerId="ADAL" clId="{59210592-7AFE-4B57-8F7E-8EE1F690A15A}" dt="2021-01-22T07:38:13.726" v="5775" actId="478"/>
          <ac:spMkLst>
            <pc:docMk/>
            <pc:sldMk cId="3501765293" sldId="402"/>
            <ac:spMk id="17" creationId="{9B153C9C-D3DF-45F3-9C5B-98B715FEB94F}"/>
          </ac:spMkLst>
        </pc:spChg>
        <pc:spChg chg="mod">
          <ac:chgData name="Siniša Vuksan" userId="3af124f9-b8e7-46e3-9422-21ae1d17ac0b" providerId="ADAL" clId="{59210592-7AFE-4B57-8F7E-8EE1F690A15A}" dt="2021-01-22T07:39:34.158" v="5854" actId="20577"/>
          <ac:spMkLst>
            <pc:docMk/>
            <pc:sldMk cId="3501765293" sldId="402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2T07:40:17.853" v="5858" actId="1076"/>
          <ac:picMkLst>
            <pc:docMk/>
            <pc:sldMk cId="3501765293" sldId="402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7:38:44.290" v="5786" actId="14826"/>
          <ac:picMkLst>
            <pc:docMk/>
            <pc:sldMk cId="3501765293" sldId="402"/>
            <ac:picMk id="3" creationId="{2478E362-1B9A-4EA3-AB49-D906EB9517CD}"/>
          </ac:picMkLst>
        </pc:picChg>
        <pc:picChg chg="del">
          <ac:chgData name="Siniša Vuksan" userId="3af124f9-b8e7-46e3-9422-21ae1d17ac0b" providerId="ADAL" clId="{59210592-7AFE-4B57-8F7E-8EE1F690A15A}" dt="2021-01-22T07:38:09.887" v="5774" actId="478"/>
          <ac:picMkLst>
            <pc:docMk/>
            <pc:sldMk cId="3501765293" sldId="402"/>
            <ac:picMk id="4" creationId="{4E283813-57AE-45B4-A5B5-F4F6EB67030C}"/>
          </ac:picMkLst>
        </pc:picChg>
      </pc:sldChg>
      <pc:sldChg chg="addSp delSp modSp ord delAnim modAnim">
        <pc:chgData name="Siniša Vuksan" userId="3af124f9-b8e7-46e3-9422-21ae1d17ac0b" providerId="ADAL" clId="{59210592-7AFE-4B57-8F7E-8EE1F690A15A}" dt="2021-01-22T06:38:50.221" v="4690" actId="20577"/>
        <pc:sldMkLst>
          <pc:docMk/>
          <pc:sldMk cId="2140897229" sldId="403"/>
        </pc:sldMkLst>
        <pc:spChg chg="mod">
          <ac:chgData name="Siniša Vuksan" userId="3af124f9-b8e7-46e3-9422-21ae1d17ac0b" providerId="ADAL" clId="{59210592-7AFE-4B57-8F7E-8EE1F690A15A}" dt="2021-01-22T06:38:50.221" v="4690" actId="20577"/>
          <ac:spMkLst>
            <pc:docMk/>
            <pc:sldMk cId="2140897229" sldId="403"/>
            <ac:spMk id="6" creationId="{DE74ACC6-7585-4469-81CA-552D77C8CFFA}"/>
          </ac:spMkLst>
        </pc:spChg>
        <pc:spChg chg="mod">
          <ac:chgData name="Siniša Vuksan" userId="3af124f9-b8e7-46e3-9422-21ae1d17ac0b" providerId="ADAL" clId="{59210592-7AFE-4B57-8F7E-8EE1F690A15A}" dt="2021-01-22T06:32:21.714" v="4659" actId="20577"/>
          <ac:spMkLst>
            <pc:docMk/>
            <pc:sldMk cId="2140897229" sldId="403"/>
            <ac:spMk id="7" creationId="{8B3B2F24-F59F-48DA-A71A-42C8EC8610A8}"/>
          </ac:spMkLst>
        </pc:spChg>
        <pc:spChg chg="del">
          <ac:chgData name="Siniša Vuksan" userId="3af124f9-b8e7-46e3-9422-21ae1d17ac0b" providerId="ADAL" clId="{59210592-7AFE-4B57-8F7E-8EE1F690A15A}" dt="2021-01-22T06:31:55.078" v="4645" actId="478"/>
          <ac:spMkLst>
            <pc:docMk/>
            <pc:sldMk cId="2140897229" sldId="403"/>
            <ac:spMk id="12" creationId="{6B5AC814-A8A3-4A8B-8128-D789E6CDF259}"/>
          </ac:spMkLst>
        </pc:spChg>
        <pc:spChg chg="del">
          <ac:chgData name="Siniša Vuksan" userId="3af124f9-b8e7-46e3-9422-21ae1d17ac0b" providerId="ADAL" clId="{59210592-7AFE-4B57-8F7E-8EE1F690A15A}" dt="2021-01-22T06:31:51.869" v="4644" actId="478"/>
          <ac:spMkLst>
            <pc:docMk/>
            <pc:sldMk cId="2140897229" sldId="403"/>
            <ac:spMk id="13" creationId="{192B082F-29CD-4E4C-9A7B-CC4634FCC394}"/>
          </ac:spMkLst>
        </pc:spChg>
        <pc:spChg chg="add del">
          <ac:chgData name="Siniša Vuksan" userId="3af124f9-b8e7-46e3-9422-21ae1d17ac0b" providerId="ADAL" clId="{59210592-7AFE-4B57-8F7E-8EE1F690A15A}" dt="2021-01-22T06:35:24.624" v="4669" actId="478"/>
          <ac:spMkLst>
            <pc:docMk/>
            <pc:sldMk cId="2140897229" sldId="403"/>
            <ac:spMk id="15" creationId="{5D3F6C7F-7957-424D-A94C-5C660D751893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16" creationId="{1C2D9CA4-0B8B-4758-B4FA-46FCBCA6D1EB}"/>
          </ac:spMkLst>
        </pc:spChg>
        <pc:spChg chg="add mod">
          <ac:chgData name="Siniša Vuksan" userId="3af124f9-b8e7-46e3-9422-21ae1d17ac0b" providerId="ADAL" clId="{59210592-7AFE-4B57-8F7E-8EE1F690A15A}" dt="2021-01-22T06:36:02.383" v="4673" actId="1582"/>
          <ac:spMkLst>
            <pc:docMk/>
            <pc:sldMk cId="2140897229" sldId="403"/>
            <ac:spMk id="17" creationId="{2700FBB3-B0D2-4CAD-960F-097361E09F8D}"/>
          </ac:spMkLst>
        </pc:spChg>
        <pc:spChg chg="add mod">
          <ac:chgData name="Siniša Vuksan" userId="3af124f9-b8e7-46e3-9422-21ae1d17ac0b" providerId="ADAL" clId="{59210592-7AFE-4B57-8F7E-8EE1F690A15A}" dt="2021-01-22T06:36:30.519" v="4676" actId="1582"/>
          <ac:spMkLst>
            <pc:docMk/>
            <pc:sldMk cId="2140897229" sldId="403"/>
            <ac:spMk id="18" creationId="{8A17B707-2FEB-43A2-A27F-CDB32BC749DA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19" creationId="{D8EE8CB4-F0E5-4BF7-972E-0D13FA0BC635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20" creationId="{6FE05B21-7120-4056-893D-A41842F0D76D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21" creationId="{87CADB47-EC76-4821-A6F9-9AA61C4F5FE9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22" creationId="{8CD1BE81-432E-4E8D-8640-4C2A69BC4C4B}"/>
          </ac:spMkLst>
        </pc:spChg>
        <pc:spChg chg="del">
          <ac:chgData name="Siniša Vuksan" userId="3af124f9-b8e7-46e3-9422-21ae1d17ac0b" providerId="ADAL" clId="{59210592-7AFE-4B57-8F7E-8EE1F690A15A}" dt="2021-01-22T06:31:58.904" v="4646" actId="478"/>
          <ac:spMkLst>
            <pc:docMk/>
            <pc:sldMk cId="2140897229" sldId="403"/>
            <ac:spMk id="23" creationId="{B4F9025B-C004-481E-85B8-4B0EB082C289}"/>
          </ac:spMkLst>
        </pc:spChg>
        <pc:spChg chg="add mod">
          <ac:chgData name="Siniša Vuksan" userId="3af124f9-b8e7-46e3-9422-21ae1d17ac0b" providerId="ADAL" clId="{59210592-7AFE-4B57-8F7E-8EE1F690A15A}" dt="2021-01-22T06:37:29.697" v="4683" actId="1582"/>
          <ac:spMkLst>
            <pc:docMk/>
            <pc:sldMk cId="2140897229" sldId="403"/>
            <ac:spMk id="24" creationId="{657FB92C-9808-4C06-AF86-F55F971A8BD2}"/>
          </ac:spMkLst>
        </pc:spChg>
        <pc:spChg chg="add mod">
          <ac:chgData name="Siniša Vuksan" userId="3af124f9-b8e7-46e3-9422-21ae1d17ac0b" providerId="ADAL" clId="{59210592-7AFE-4B57-8F7E-8EE1F690A15A}" dt="2021-01-22T06:37:58.754" v="4687" actId="1582"/>
          <ac:spMkLst>
            <pc:docMk/>
            <pc:sldMk cId="2140897229" sldId="403"/>
            <ac:spMk id="25" creationId="{D4F97D39-AAC9-4D06-BBD4-46CBD5C78D45}"/>
          </ac:spMkLst>
        </pc:spChg>
        <pc:picChg chg="mod">
          <ac:chgData name="Siniša Vuksan" userId="3af124f9-b8e7-46e3-9422-21ae1d17ac0b" providerId="ADAL" clId="{59210592-7AFE-4B57-8F7E-8EE1F690A15A}" dt="2021-01-22T06:32:09.985" v="4649" actId="14100"/>
          <ac:picMkLst>
            <pc:docMk/>
            <pc:sldMk cId="2140897229" sldId="403"/>
            <ac:picMk id="2" creationId="{47B46515-7EBB-4A63-ADB4-F4E8362CBFB3}"/>
          </ac:picMkLst>
        </pc:picChg>
        <pc:picChg chg="mod">
          <ac:chgData name="Siniša Vuksan" userId="3af124f9-b8e7-46e3-9422-21ae1d17ac0b" providerId="ADAL" clId="{59210592-7AFE-4B57-8F7E-8EE1F690A15A}" dt="2021-01-22T06:32:47.771" v="4660" actId="14826"/>
          <ac:picMkLst>
            <pc:docMk/>
            <pc:sldMk cId="2140897229" sldId="403"/>
            <ac:picMk id="5" creationId="{0880ABB5-B97D-4E14-AC1C-4031E662EC45}"/>
          </ac:picMkLst>
        </pc:picChg>
        <pc:cxnChg chg="add del">
          <ac:chgData name="Siniša Vuksan" userId="3af124f9-b8e7-46e3-9422-21ae1d17ac0b" providerId="ADAL" clId="{59210592-7AFE-4B57-8F7E-8EE1F690A15A}" dt="2021-01-22T06:34:32.772" v="4663" actId="478"/>
          <ac:cxnSpMkLst>
            <pc:docMk/>
            <pc:sldMk cId="2140897229" sldId="403"/>
            <ac:cxnSpMk id="4" creationId="{11D0F148-C909-4F84-8B45-FDBE973DCFCA}"/>
          </ac:cxnSpMkLst>
        </pc:cxnChg>
        <pc:cxnChg chg="add del mod">
          <ac:chgData name="Siniša Vuksan" userId="3af124f9-b8e7-46e3-9422-21ae1d17ac0b" providerId="ADAL" clId="{59210592-7AFE-4B57-8F7E-8EE1F690A15A}" dt="2021-01-22T06:35:26.961" v="4670" actId="478"/>
          <ac:cxnSpMkLst>
            <pc:docMk/>
            <pc:sldMk cId="2140897229" sldId="403"/>
            <ac:cxnSpMk id="9" creationId="{4A0CAC26-9BB7-482C-8124-A7338C5510F3}"/>
          </ac:cxnSpMkLst>
        </pc:cxnChg>
      </pc:sldChg>
      <pc:sldChg chg="del">
        <pc:chgData name="Siniša Vuksan" userId="3af124f9-b8e7-46e3-9422-21ae1d17ac0b" providerId="ADAL" clId="{59210592-7AFE-4B57-8F7E-8EE1F690A15A}" dt="2021-01-22T08:01:29.529" v="6641" actId="2696"/>
        <pc:sldMkLst>
          <pc:docMk/>
          <pc:sldMk cId="609658242" sldId="404"/>
        </pc:sldMkLst>
      </pc:sldChg>
      <pc:sldChg chg="del">
        <pc:chgData name="Siniša Vuksan" userId="3af124f9-b8e7-46e3-9422-21ae1d17ac0b" providerId="ADAL" clId="{59210592-7AFE-4B57-8F7E-8EE1F690A15A}" dt="2021-01-22T07:46:08.311" v="6194" actId="2696"/>
        <pc:sldMkLst>
          <pc:docMk/>
          <pc:sldMk cId="3393830907" sldId="405"/>
        </pc:sldMkLst>
      </pc:sldChg>
      <pc:sldChg chg="del">
        <pc:chgData name="Siniša Vuksan" userId="3af124f9-b8e7-46e3-9422-21ae1d17ac0b" providerId="ADAL" clId="{59210592-7AFE-4B57-8F7E-8EE1F690A15A}" dt="2021-01-22T07:46:10.150" v="6195" actId="2696"/>
        <pc:sldMkLst>
          <pc:docMk/>
          <pc:sldMk cId="489806386" sldId="406"/>
        </pc:sldMkLst>
      </pc:sldChg>
      <pc:sldChg chg="del">
        <pc:chgData name="Siniša Vuksan" userId="3af124f9-b8e7-46e3-9422-21ae1d17ac0b" providerId="ADAL" clId="{59210592-7AFE-4B57-8F7E-8EE1F690A15A}" dt="2021-01-22T08:01:35.269" v="6642" actId="2696"/>
        <pc:sldMkLst>
          <pc:docMk/>
          <pc:sldMk cId="624428934" sldId="407"/>
        </pc:sldMkLst>
      </pc:sldChg>
      <pc:sldChg chg="del">
        <pc:chgData name="Siniša Vuksan" userId="3af124f9-b8e7-46e3-9422-21ae1d17ac0b" providerId="ADAL" clId="{59210592-7AFE-4B57-8F7E-8EE1F690A15A}" dt="2021-01-22T07:46:14.193" v="6196" actId="2696"/>
        <pc:sldMkLst>
          <pc:docMk/>
          <pc:sldMk cId="2421151191" sldId="408"/>
        </pc:sldMkLst>
      </pc:sldChg>
      <pc:sldChg chg="del">
        <pc:chgData name="Siniša Vuksan" userId="3af124f9-b8e7-46e3-9422-21ae1d17ac0b" providerId="ADAL" clId="{59210592-7AFE-4B57-8F7E-8EE1F690A15A}" dt="2021-01-22T07:46:15.467" v="6197" actId="2696"/>
        <pc:sldMkLst>
          <pc:docMk/>
          <pc:sldMk cId="2402342690" sldId="409"/>
        </pc:sldMkLst>
      </pc:sldChg>
      <pc:sldChg chg="modSp del">
        <pc:chgData name="Siniša Vuksan" userId="3af124f9-b8e7-46e3-9422-21ae1d17ac0b" providerId="ADAL" clId="{59210592-7AFE-4B57-8F7E-8EE1F690A15A}" dt="2021-01-22T07:46:18.284" v="6198" actId="2696"/>
        <pc:sldMkLst>
          <pc:docMk/>
          <pc:sldMk cId="1559733759" sldId="410"/>
        </pc:sldMkLst>
        <pc:picChg chg="mod">
          <ac:chgData name="Siniša Vuksan" userId="3af124f9-b8e7-46e3-9422-21ae1d17ac0b" providerId="ADAL" clId="{59210592-7AFE-4B57-8F7E-8EE1F690A15A}" dt="2021-01-21T10:37:09.640" v="2373" actId="1035"/>
          <ac:picMkLst>
            <pc:docMk/>
            <pc:sldMk cId="1559733759" sldId="410"/>
            <ac:picMk id="7" creationId="{697A7943-1612-4F5D-A975-9A594A2D9528}"/>
          </ac:picMkLst>
        </pc:picChg>
      </pc:sldChg>
      <pc:sldChg chg="del">
        <pc:chgData name="Siniša Vuksan" userId="3af124f9-b8e7-46e3-9422-21ae1d17ac0b" providerId="ADAL" clId="{59210592-7AFE-4B57-8F7E-8EE1F690A15A}" dt="2021-01-22T07:46:18.928" v="6199" actId="2696"/>
        <pc:sldMkLst>
          <pc:docMk/>
          <pc:sldMk cId="3999935485" sldId="411"/>
        </pc:sldMkLst>
      </pc:sldChg>
      <pc:sldChg chg="del">
        <pc:chgData name="Siniša Vuksan" userId="3af124f9-b8e7-46e3-9422-21ae1d17ac0b" providerId="ADAL" clId="{59210592-7AFE-4B57-8F7E-8EE1F690A15A}" dt="2021-01-22T07:46:19.801" v="6200" actId="2696"/>
        <pc:sldMkLst>
          <pc:docMk/>
          <pc:sldMk cId="1167511150" sldId="412"/>
        </pc:sldMkLst>
      </pc:sldChg>
      <pc:sldChg chg="addSp delSp modSp add del ord delAnim modAnim">
        <pc:chgData name="Siniša Vuksan" userId="3af124f9-b8e7-46e3-9422-21ae1d17ac0b" providerId="ADAL" clId="{59210592-7AFE-4B57-8F7E-8EE1F690A15A}" dt="2021-01-22T07:50:57.625" v="6310"/>
        <pc:sldMkLst>
          <pc:docMk/>
          <pc:sldMk cId="3971415585" sldId="413"/>
        </pc:sldMkLst>
        <pc:spChg chg="mod">
          <ac:chgData name="Siniša Vuksan" userId="3af124f9-b8e7-46e3-9422-21ae1d17ac0b" providerId="ADAL" clId="{59210592-7AFE-4B57-8F7E-8EE1F690A15A}" dt="2021-01-22T07:47:14.362" v="6209" actId="14100"/>
          <ac:spMkLst>
            <pc:docMk/>
            <pc:sldMk cId="3971415585" sldId="413"/>
            <ac:spMk id="6" creationId="{DE74ACC6-7585-4469-81CA-552D77C8CFFA}"/>
          </ac:spMkLst>
        </pc:spChg>
        <pc:spChg chg="mod">
          <ac:chgData name="Siniša Vuksan" userId="3af124f9-b8e7-46e3-9422-21ae1d17ac0b" providerId="ADAL" clId="{59210592-7AFE-4B57-8F7E-8EE1F690A15A}" dt="2021-01-22T07:48:11.648" v="6285" actId="20577"/>
          <ac:spMkLst>
            <pc:docMk/>
            <pc:sldMk cId="3971415585" sldId="413"/>
            <ac:spMk id="7" creationId="{8B3B2F24-F59F-48DA-A71A-42C8EC8610A8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14" creationId="{D4BD6947-2526-4229-852A-B12C78555D2F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15" creationId="{0BAB3FCE-77E5-45EC-823F-D3FE8CD1C056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16" creationId="{1C2D9CA4-0B8B-4758-B4FA-46FCBCA6D1EB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17" creationId="{AE9E3E09-857A-4C49-ACC1-8799F257ECC2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18" creationId="{62564590-1529-4AD5-98E1-DD4F2714A300}"/>
          </ac:spMkLst>
        </pc:spChg>
        <pc:spChg chg="add mod">
          <ac:chgData name="Siniša Vuksan" userId="3af124f9-b8e7-46e3-9422-21ae1d17ac0b" providerId="ADAL" clId="{59210592-7AFE-4B57-8F7E-8EE1F690A15A}" dt="2021-01-22T07:49:44.557" v="6303"/>
          <ac:spMkLst>
            <pc:docMk/>
            <pc:sldMk cId="3971415585" sldId="413"/>
            <ac:spMk id="19" creationId="{329D3EFB-7F9D-426B-A5EE-AA00394EF548}"/>
          </ac:spMkLst>
        </pc:spChg>
        <pc:spChg chg="add mod">
          <ac:chgData name="Siniša Vuksan" userId="3af124f9-b8e7-46e3-9422-21ae1d17ac0b" providerId="ADAL" clId="{59210592-7AFE-4B57-8F7E-8EE1F690A15A}" dt="2021-01-22T07:50:04.729" v="6306" actId="20577"/>
          <ac:spMkLst>
            <pc:docMk/>
            <pc:sldMk cId="3971415585" sldId="413"/>
            <ac:spMk id="20" creationId="{27514491-BA08-4AF8-8670-D50595EB5F85}"/>
          </ac:spMkLst>
        </pc:spChg>
        <pc:spChg chg="add mod">
          <ac:chgData name="Siniša Vuksan" userId="3af124f9-b8e7-46e3-9422-21ae1d17ac0b" providerId="ADAL" clId="{59210592-7AFE-4B57-8F7E-8EE1F690A15A}" dt="2021-01-22T07:50:18.564" v="6307"/>
          <ac:spMkLst>
            <pc:docMk/>
            <pc:sldMk cId="3971415585" sldId="413"/>
            <ac:spMk id="21" creationId="{DD7555B1-1E96-409E-AD8A-C0FE2D1BA524}"/>
          </ac:spMkLst>
        </pc:spChg>
        <pc:spChg chg="add mod">
          <ac:chgData name="Siniša Vuksan" userId="3af124f9-b8e7-46e3-9422-21ae1d17ac0b" providerId="ADAL" clId="{59210592-7AFE-4B57-8F7E-8EE1F690A15A}" dt="2021-01-22T07:50:32.424" v="6308"/>
          <ac:spMkLst>
            <pc:docMk/>
            <pc:sldMk cId="3971415585" sldId="413"/>
            <ac:spMk id="22" creationId="{9CDA48AF-FD76-4013-8EF8-013B83B3920E}"/>
          </ac:spMkLst>
        </pc:spChg>
        <pc:spChg chg="add mod">
          <ac:chgData name="Siniša Vuksan" userId="3af124f9-b8e7-46e3-9422-21ae1d17ac0b" providerId="ADAL" clId="{59210592-7AFE-4B57-8F7E-8EE1F690A15A}" dt="2021-01-22T07:50:45.594" v="6309"/>
          <ac:spMkLst>
            <pc:docMk/>
            <pc:sldMk cId="3971415585" sldId="413"/>
            <ac:spMk id="23" creationId="{482926AA-56AA-4559-A29F-7A6EC3AFFE21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24" creationId="{F23D7DC6-7919-4F51-9609-82C62B335028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25" creationId="{A6404481-3C0A-4475-AECC-268008F9A085}"/>
          </ac:spMkLst>
        </pc:spChg>
        <pc:spChg chg="del">
          <ac:chgData name="Siniša Vuksan" userId="3af124f9-b8e7-46e3-9422-21ae1d17ac0b" providerId="ADAL" clId="{59210592-7AFE-4B57-8F7E-8EE1F690A15A}" dt="2021-01-22T07:46:58.591" v="6206" actId="478"/>
          <ac:spMkLst>
            <pc:docMk/>
            <pc:sldMk cId="3971415585" sldId="413"/>
            <ac:spMk id="26" creationId="{813DE4C8-72C4-46D2-BC28-C8A386027B40}"/>
          </ac:spMkLst>
        </pc:spChg>
        <pc:spChg chg="add mod">
          <ac:chgData name="Siniša Vuksan" userId="3af124f9-b8e7-46e3-9422-21ae1d17ac0b" providerId="ADAL" clId="{59210592-7AFE-4B57-8F7E-8EE1F690A15A}" dt="2021-01-22T07:50:57.625" v="6310"/>
          <ac:spMkLst>
            <pc:docMk/>
            <pc:sldMk cId="3971415585" sldId="413"/>
            <ac:spMk id="27" creationId="{FEF965C8-EF36-4F51-BF63-ACCFDB97F175}"/>
          </ac:spMkLst>
        </pc:spChg>
        <pc:picChg chg="mod">
          <ac:chgData name="Siniša Vuksan" userId="3af124f9-b8e7-46e3-9422-21ae1d17ac0b" providerId="ADAL" clId="{59210592-7AFE-4B57-8F7E-8EE1F690A15A}" dt="2021-01-22T07:47:48.048" v="6215" actId="14100"/>
          <ac:picMkLst>
            <pc:docMk/>
            <pc:sldMk cId="3971415585" sldId="413"/>
            <ac:picMk id="2" creationId="{47B46515-7EBB-4A63-ADB4-F4E8362CBFB3}"/>
          </ac:picMkLst>
        </pc:picChg>
        <pc:picChg chg="mod">
          <ac:chgData name="Siniša Vuksan" userId="3af124f9-b8e7-46e3-9422-21ae1d17ac0b" providerId="ADAL" clId="{59210592-7AFE-4B57-8F7E-8EE1F690A15A}" dt="2021-01-22T07:47:02.094" v="6207" actId="14826"/>
          <ac:picMkLst>
            <pc:docMk/>
            <pc:sldMk cId="3971415585" sldId="413"/>
            <ac:picMk id="5" creationId="{0880ABB5-B97D-4E14-AC1C-4031E662EC45}"/>
          </ac:picMkLst>
        </pc:picChg>
      </pc:sldChg>
      <pc:sldChg chg="del">
        <pc:chgData name="Siniša Vuksan" userId="3af124f9-b8e7-46e3-9422-21ae1d17ac0b" providerId="ADAL" clId="{59210592-7AFE-4B57-8F7E-8EE1F690A15A}" dt="2021-01-22T08:01:36.438" v="6643" actId="2696"/>
        <pc:sldMkLst>
          <pc:docMk/>
          <pc:sldMk cId="3484700869" sldId="414"/>
        </pc:sldMkLst>
      </pc:sldChg>
      <pc:sldChg chg="del">
        <pc:chgData name="Siniša Vuksan" userId="3af124f9-b8e7-46e3-9422-21ae1d17ac0b" providerId="ADAL" clId="{59210592-7AFE-4B57-8F7E-8EE1F690A15A}" dt="2021-01-22T08:01:37.321" v="6644" actId="2696"/>
        <pc:sldMkLst>
          <pc:docMk/>
          <pc:sldMk cId="3553173841" sldId="415"/>
        </pc:sldMkLst>
      </pc:sldChg>
      <pc:sldChg chg="addSp delSp modSp ord delAnim modAnim">
        <pc:chgData name="Siniša Vuksan" userId="3af124f9-b8e7-46e3-9422-21ae1d17ac0b" providerId="ADAL" clId="{59210592-7AFE-4B57-8F7E-8EE1F690A15A}" dt="2021-01-22T07:54:23.632" v="6476" actId="113"/>
        <pc:sldMkLst>
          <pc:docMk/>
          <pc:sldMk cId="3378174855" sldId="416"/>
        </pc:sldMkLst>
        <pc:spChg chg="add mod">
          <ac:chgData name="Siniša Vuksan" userId="3af124f9-b8e7-46e3-9422-21ae1d17ac0b" providerId="ADAL" clId="{59210592-7AFE-4B57-8F7E-8EE1F690A15A}" dt="2021-01-22T07:53:59.469" v="6467" actId="1076"/>
          <ac:spMkLst>
            <pc:docMk/>
            <pc:sldMk cId="3378174855" sldId="416"/>
            <ac:spMk id="7" creationId="{56E640EE-70ED-43A3-8720-834925B47EAC}"/>
          </ac:spMkLst>
        </pc:spChg>
        <pc:spChg chg="add mod">
          <ac:chgData name="Siniša Vuksan" userId="3af124f9-b8e7-46e3-9422-21ae1d17ac0b" providerId="ADAL" clId="{59210592-7AFE-4B57-8F7E-8EE1F690A15A}" dt="2021-01-22T07:54:23.632" v="6476" actId="113"/>
          <ac:spMkLst>
            <pc:docMk/>
            <pc:sldMk cId="3378174855" sldId="416"/>
            <ac:spMk id="8" creationId="{C82195D3-0506-4C2E-A173-1546463AB4AD}"/>
          </ac:spMkLst>
        </pc:spChg>
        <pc:spChg chg="del mod">
          <ac:chgData name="Siniša Vuksan" userId="3af124f9-b8e7-46e3-9422-21ae1d17ac0b" providerId="ADAL" clId="{59210592-7AFE-4B57-8F7E-8EE1F690A15A}" dt="2021-01-22T07:52:33.862" v="6449" actId="478"/>
          <ac:spMkLst>
            <pc:docMk/>
            <pc:sldMk cId="3378174855" sldId="416"/>
            <ac:spMk id="9" creationId="{DCF1D21E-EAC2-49A7-88E6-D561515528D7}"/>
          </ac:spMkLst>
        </pc:spChg>
        <pc:spChg chg="mod">
          <ac:chgData name="Siniša Vuksan" userId="3af124f9-b8e7-46e3-9422-21ae1d17ac0b" providerId="ADAL" clId="{59210592-7AFE-4B57-8F7E-8EE1F690A15A}" dt="2021-01-22T07:52:38.491" v="6450" actId="14100"/>
          <ac:spMkLst>
            <pc:docMk/>
            <pc:sldMk cId="3378174855" sldId="416"/>
            <ac:spMk id="22" creationId="{151D65D3-4850-4915-8A0C-0D6759583DE2}"/>
          </ac:spMkLst>
        </pc:spChg>
        <pc:spChg chg="del">
          <ac:chgData name="Siniša Vuksan" userId="3af124f9-b8e7-46e3-9422-21ae1d17ac0b" providerId="ADAL" clId="{59210592-7AFE-4B57-8F7E-8EE1F690A15A}" dt="2021-01-22T07:51:31.756" v="6313" actId="478"/>
          <ac:spMkLst>
            <pc:docMk/>
            <pc:sldMk cId="3378174855" sldId="416"/>
            <ac:spMk id="23" creationId="{52283237-83A3-440E-B0ED-F04C8233897E}"/>
          </ac:spMkLst>
        </pc:spChg>
        <pc:picChg chg="mod">
          <ac:chgData name="Siniša Vuksan" userId="3af124f9-b8e7-46e3-9422-21ae1d17ac0b" providerId="ADAL" clId="{59210592-7AFE-4B57-8F7E-8EE1F690A15A}" dt="2021-01-22T07:53:37.269" v="6459" actId="1076"/>
          <ac:picMkLst>
            <pc:docMk/>
            <pc:sldMk cId="3378174855" sldId="416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7:51:28.199" v="6312" actId="14826"/>
          <ac:picMkLst>
            <pc:docMk/>
            <pc:sldMk cId="3378174855" sldId="416"/>
            <ac:picMk id="3" creationId="{2478E362-1B9A-4EA3-AB49-D906EB9517CD}"/>
          </ac:picMkLst>
        </pc:picChg>
      </pc:sldChg>
      <pc:sldChg chg="del">
        <pc:chgData name="Siniša Vuksan" userId="3af124f9-b8e7-46e3-9422-21ae1d17ac0b" providerId="ADAL" clId="{59210592-7AFE-4B57-8F7E-8EE1F690A15A}" dt="2021-01-22T08:01:37.909" v="6645" actId="2696"/>
        <pc:sldMkLst>
          <pc:docMk/>
          <pc:sldMk cId="765955461" sldId="417"/>
        </pc:sldMkLst>
      </pc:sldChg>
      <pc:sldChg chg="del">
        <pc:chgData name="Siniša Vuksan" userId="3af124f9-b8e7-46e3-9422-21ae1d17ac0b" providerId="ADAL" clId="{59210592-7AFE-4B57-8F7E-8EE1F690A15A}" dt="2021-01-22T08:01:38.471" v="6646" actId="2696"/>
        <pc:sldMkLst>
          <pc:docMk/>
          <pc:sldMk cId="4082275335" sldId="418"/>
        </pc:sldMkLst>
      </pc:sldChg>
      <pc:sldChg chg="del">
        <pc:chgData name="Siniša Vuksan" userId="3af124f9-b8e7-46e3-9422-21ae1d17ac0b" providerId="ADAL" clId="{59210592-7AFE-4B57-8F7E-8EE1F690A15A}" dt="2021-01-22T08:01:39.042" v="6647" actId="2696"/>
        <pc:sldMkLst>
          <pc:docMk/>
          <pc:sldMk cId="3025471864" sldId="419"/>
        </pc:sldMkLst>
      </pc:sldChg>
      <pc:sldChg chg="del">
        <pc:chgData name="Siniša Vuksan" userId="3af124f9-b8e7-46e3-9422-21ae1d17ac0b" providerId="ADAL" clId="{59210592-7AFE-4B57-8F7E-8EE1F690A15A}" dt="2021-01-22T08:01:39.425" v="6648" actId="2696"/>
        <pc:sldMkLst>
          <pc:docMk/>
          <pc:sldMk cId="1012804700" sldId="420"/>
        </pc:sldMkLst>
      </pc:sldChg>
      <pc:sldChg chg="del">
        <pc:chgData name="Siniša Vuksan" userId="3af124f9-b8e7-46e3-9422-21ae1d17ac0b" providerId="ADAL" clId="{59210592-7AFE-4B57-8F7E-8EE1F690A15A}" dt="2021-01-22T08:01:39.847" v="6649" actId="2696"/>
        <pc:sldMkLst>
          <pc:docMk/>
          <pc:sldMk cId="1538678829" sldId="421"/>
        </pc:sldMkLst>
      </pc:sldChg>
      <pc:sldChg chg="delSp del delAnim">
        <pc:chgData name="Siniša Vuksan" userId="3af124f9-b8e7-46e3-9422-21ae1d17ac0b" providerId="ADAL" clId="{59210592-7AFE-4B57-8F7E-8EE1F690A15A}" dt="2021-01-22T08:01:40.468" v="6650" actId="2696"/>
        <pc:sldMkLst>
          <pc:docMk/>
          <pc:sldMk cId="3942450939" sldId="422"/>
        </pc:sldMkLst>
        <pc:spChg chg="del">
          <ac:chgData name="Siniša Vuksan" userId="3af124f9-b8e7-46e3-9422-21ae1d17ac0b" providerId="ADAL" clId="{59210592-7AFE-4B57-8F7E-8EE1F690A15A}" dt="2021-01-22T08:00:49.657" v="6632" actId="21"/>
          <ac:spMkLst>
            <pc:docMk/>
            <pc:sldMk cId="3942450939" sldId="422"/>
            <ac:spMk id="12" creationId="{1A07261C-71C6-4CCC-AC80-59EF1AC09581}"/>
          </ac:spMkLst>
        </pc:spChg>
      </pc:sldChg>
      <pc:sldChg chg="addSp delSp modSp add delAnim modAnim">
        <pc:chgData name="Siniša Vuksan" userId="3af124f9-b8e7-46e3-9422-21ae1d17ac0b" providerId="ADAL" clId="{59210592-7AFE-4B57-8F7E-8EE1F690A15A}" dt="2021-01-21T09:18:49.378" v="1254"/>
        <pc:sldMkLst>
          <pc:docMk/>
          <pc:sldMk cId="694851972" sldId="423"/>
        </pc:sldMkLst>
        <pc:spChg chg="mod">
          <ac:chgData name="Siniša Vuksan" userId="3af124f9-b8e7-46e3-9422-21ae1d17ac0b" providerId="ADAL" clId="{59210592-7AFE-4B57-8F7E-8EE1F690A15A}" dt="2021-01-21T09:15:51.832" v="1173" actId="14100"/>
          <ac:spMkLst>
            <pc:docMk/>
            <pc:sldMk cId="694851972" sldId="423"/>
            <ac:spMk id="6" creationId="{9A2C1A6C-5E09-4D2E-8307-C8811981C686}"/>
          </ac:spMkLst>
        </pc:spChg>
        <pc:spChg chg="add mod">
          <ac:chgData name="Siniša Vuksan" userId="3af124f9-b8e7-46e3-9422-21ae1d17ac0b" providerId="ADAL" clId="{59210592-7AFE-4B57-8F7E-8EE1F690A15A}" dt="2021-01-21T09:17:34.543" v="1252" actId="14100"/>
          <ac:spMkLst>
            <pc:docMk/>
            <pc:sldMk cId="694851972" sldId="423"/>
            <ac:spMk id="12" creationId="{6DB2773B-938E-4AE0-9163-919A75DF4C3E}"/>
          </ac:spMkLst>
        </pc:spChg>
        <pc:spChg chg="del">
          <ac:chgData name="Siniša Vuksan" userId="3af124f9-b8e7-46e3-9422-21ae1d17ac0b" providerId="ADAL" clId="{59210592-7AFE-4B57-8F7E-8EE1F690A15A}" dt="2021-01-21T09:10:09.736" v="894" actId="478"/>
          <ac:spMkLst>
            <pc:docMk/>
            <pc:sldMk cId="694851972" sldId="423"/>
            <ac:spMk id="21" creationId="{A32EC405-2BC3-4DC4-BD9F-FCC40BDD1ABB}"/>
          </ac:spMkLst>
        </pc:spChg>
        <pc:spChg chg="del">
          <ac:chgData name="Siniša Vuksan" userId="3af124f9-b8e7-46e3-9422-21ae1d17ac0b" providerId="ADAL" clId="{59210592-7AFE-4B57-8F7E-8EE1F690A15A}" dt="2021-01-21T09:10:11.740" v="895" actId="478"/>
          <ac:spMkLst>
            <pc:docMk/>
            <pc:sldMk cId="694851972" sldId="423"/>
            <ac:spMk id="22" creationId="{151D65D3-4850-4915-8A0C-0D6759583DE2}"/>
          </ac:spMkLst>
        </pc:spChg>
      </pc:sldChg>
      <pc:sldChg chg="addSp delSp modSp add modTransition addAnim delAnim modAnim">
        <pc:chgData name="Siniša Vuksan" userId="3af124f9-b8e7-46e3-9422-21ae1d17ac0b" providerId="ADAL" clId="{59210592-7AFE-4B57-8F7E-8EE1F690A15A}" dt="2021-01-21T12:20:17.866" v="3421"/>
        <pc:sldMkLst>
          <pc:docMk/>
          <pc:sldMk cId="1092033524" sldId="424"/>
        </pc:sldMkLst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5" creationId="{D99C2562-FD93-4012-BBB2-AB08BD66BE41}"/>
          </ac:spMkLst>
        </pc:spChg>
        <pc:spChg chg="del">
          <ac:chgData name="Siniša Vuksan" userId="3af124f9-b8e7-46e3-9422-21ae1d17ac0b" providerId="ADAL" clId="{59210592-7AFE-4B57-8F7E-8EE1F690A15A}" dt="2021-01-21T09:22:13.933" v="1261" actId="478"/>
          <ac:spMkLst>
            <pc:docMk/>
            <pc:sldMk cId="1092033524" sldId="424"/>
            <ac:spMk id="6" creationId="{76E3CB23-C818-4A8B-8654-FC2E599DA421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7" creationId="{3FB3A6EA-BB64-4A83-83C3-2226E49974FB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8" creationId="{709B2B70-8AEE-49AA-994D-81CDB69D5203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9" creationId="{BE334701-E26C-46F5-BD21-63DECA1B4190}"/>
          </ac:spMkLst>
        </pc:spChg>
        <pc:spChg chg="del">
          <ac:chgData name="Siniša Vuksan" userId="3af124f9-b8e7-46e3-9422-21ae1d17ac0b" providerId="ADAL" clId="{59210592-7AFE-4B57-8F7E-8EE1F690A15A}" dt="2021-01-21T09:22:19.678" v="1264" actId="478"/>
          <ac:spMkLst>
            <pc:docMk/>
            <pc:sldMk cId="1092033524" sldId="424"/>
            <ac:spMk id="10" creationId="{2AC046EC-5840-4C06-8483-65075DB0B573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11" creationId="{D21A1A67-F641-416A-A521-432E214F9186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12" creationId="{0D8581FB-9AA3-4BE0-BEE0-916819A8077D}"/>
          </ac:spMkLst>
        </pc:spChg>
        <pc:spChg chg="add mod">
          <ac:chgData name="Siniša Vuksan" userId="3af124f9-b8e7-46e3-9422-21ae1d17ac0b" providerId="ADAL" clId="{59210592-7AFE-4B57-8F7E-8EE1F690A15A}" dt="2021-01-21T09:33:04.627" v="1550" actId="20577"/>
          <ac:spMkLst>
            <pc:docMk/>
            <pc:sldMk cId="1092033524" sldId="424"/>
            <ac:spMk id="13" creationId="{3D7DB085-90F7-4BAC-BE39-16422024D63D}"/>
          </ac:spMkLst>
        </pc:spChg>
        <pc:spChg chg="add del">
          <ac:chgData name="Siniša Vuksan" userId="3af124f9-b8e7-46e3-9422-21ae1d17ac0b" providerId="ADAL" clId="{59210592-7AFE-4B57-8F7E-8EE1F690A15A}" dt="2021-01-21T09:23:56.731" v="1347" actId="478"/>
          <ac:spMkLst>
            <pc:docMk/>
            <pc:sldMk cId="1092033524" sldId="424"/>
            <ac:spMk id="14" creationId="{EBF69D97-50F9-4134-A17F-9D70E9162E6A}"/>
          </ac:spMkLst>
        </pc:spChg>
        <pc:spChg chg="add mod">
          <ac:chgData name="Siniša Vuksan" userId="3af124f9-b8e7-46e3-9422-21ae1d17ac0b" providerId="ADAL" clId="{59210592-7AFE-4B57-8F7E-8EE1F690A15A}" dt="2021-01-21T09:32:46.031" v="1547" actId="14100"/>
          <ac:spMkLst>
            <pc:docMk/>
            <pc:sldMk cId="1092033524" sldId="424"/>
            <ac:spMk id="15" creationId="{08D3C318-934E-4D04-A23C-0E794E5D30F9}"/>
          </ac:spMkLst>
        </pc:spChg>
        <pc:spChg chg="add mod">
          <ac:chgData name="Siniša Vuksan" userId="3af124f9-b8e7-46e3-9422-21ae1d17ac0b" providerId="ADAL" clId="{59210592-7AFE-4B57-8F7E-8EE1F690A15A}" dt="2021-01-21T09:33:17.303" v="1553" actId="1076"/>
          <ac:spMkLst>
            <pc:docMk/>
            <pc:sldMk cId="1092033524" sldId="424"/>
            <ac:spMk id="16" creationId="{817D334F-EA42-4ADB-B123-539A2828FA51}"/>
          </ac:spMkLst>
        </pc:spChg>
        <pc:spChg chg="mod">
          <ac:chgData name="Siniša Vuksan" userId="3af124f9-b8e7-46e3-9422-21ae1d17ac0b" providerId="ADAL" clId="{59210592-7AFE-4B57-8F7E-8EE1F690A15A}" dt="2021-01-21T09:33:41.047" v="1556" actId="1076"/>
          <ac:spMkLst>
            <pc:docMk/>
            <pc:sldMk cId="1092033524" sldId="424"/>
            <ac:spMk id="22" creationId="{151D65D3-4850-4915-8A0C-0D6759583DE2}"/>
          </ac:spMkLst>
        </pc:spChg>
        <pc:picChg chg="add del mod">
          <ac:chgData name="Siniša Vuksan" userId="3af124f9-b8e7-46e3-9422-21ae1d17ac0b" providerId="ADAL" clId="{59210592-7AFE-4B57-8F7E-8EE1F690A15A}" dt="2021-01-21T09:33:38.046" v="1555" actId="1076"/>
          <ac:picMkLst>
            <pc:docMk/>
            <pc:sldMk cId="1092033524" sldId="424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09:22:07.280" v="1259" actId="14100"/>
          <ac:picMkLst>
            <pc:docMk/>
            <pc:sldMk cId="1092033524" sldId="424"/>
            <ac:picMk id="3" creationId="{2478E362-1B9A-4EA3-AB49-D906EB9517CD}"/>
          </ac:picMkLst>
        </pc:picChg>
      </pc:sldChg>
      <pc:sldChg chg="delSp modSp add modTransition delAnim modAnim">
        <pc:chgData name="Siniša Vuksan" userId="3af124f9-b8e7-46e3-9422-21ae1d17ac0b" providerId="ADAL" clId="{59210592-7AFE-4B57-8F7E-8EE1F690A15A}" dt="2021-01-21T12:20:24.248" v="3422"/>
        <pc:sldMkLst>
          <pc:docMk/>
          <pc:sldMk cId="3116682551" sldId="425"/>
        </pc:sldMkLst>
        <pc:spChg chg="del">
          <ac:chgData name="Siniša Vuksan" userId="3af124f9-b8e7-46e3-9422-21ae1d17ac0b" providerId="ADAL" clId="{59210592-7AFE-4B57-8F7E-8EE1F690A15A}" dt="2021-01-21T09:42:36.876" v="1601" actId="478"/>
          <ac:spMkLst>
            <pc:docMk/>
            <pc:sldMk cId="3116682551" sldId="425"/>
            <ac:spMk id="13" creationId="{3D7DB085-90F7-4BAC-BE39-16422024D63D}"/>
          </ac:spMkLst>
        </pc:spChg>
        <pc:spChg chg="mod">
          <ac:chgData name="Siniša Vuksan" userId="3af124f9-b8e7-46e3-9422-21ae1d17ac0b" providerId="ADAL" clId="{59210592-7AFE-4B57-8F7E-8EE1F690A15A}" dt="2021-01-21T09:47:11.380" v="1859" actId="1076"/>
          <ac:spMkLst>
            <pc:docMk/>
            <pc:sldMk cId="3116682551" sldId="425"/>
            <ac:spMk id="15" creationId="{08D3C318-934E-4D04-A23C-0E794E5D30F9}"/>
          </ac:spMkLst>
        </pc:spChg>
        <pc:spChg chg="del">
          <ac:chgData name="Siniša Vuksan" userId="3af124f9-b8e7-46e3-9422-21ae1d17ac0b" providerId="ADAL" clId="{59210592-7AFE-4B57-8F7E-8EE1F690A15A}" dt="2021-01-21T09:42:38.629" v="1602" actId="478"/>
          <ac:spMkLst>
            <pc:docMk/>
            <pc:sldMk cId="3116682551" sldId="425"/>
            <ac:spMk id="16" creationId="{817D334F-EA42-4ADB-B123-539A2828FA51}"/>
          </ac:spMkLst>
        </pc:spChg>
        <pc:spChg chg="mod">
          <ac:chgData name="Siniša Vuksan" userId="3af124f9-b8e7-46e3-9422-21ae1d17ac0b" providerId="ADAL" clId="{59210592-7AFE-4B57-8F7E-8EE1F690A15A}" dt="2021-01-21T09:47:18.632" v="1864" actId="1036"/>
          <ac:spMkLst>
            <pc:docMk/>
            <pc:sldMk cId="3116682551" sldId="425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09:47:13.834" v="1860" actId="1076"/>
          <ac:picMkLst>
            <pc:docMk/>
            <pc:sldMk cId="3116682551" sldId="425"/>
            <ac:picMk id="2" creationId="{C6474CDB-18F1-4236-831A-8BD9BF6A56F0}"/>
          </ac:picMkLst>
        </pc:picChg>
      </pc:sldChg>
      <pc:sldChg chg="addSp delSp modSp add ord delAnim modAnim">
        <pc:chgData name="Siniša Vuksan" userId="3af124f9-b8e7-46e3-9422-21ae1d17ac0b" providerId="ADAL" clId="{59210592-7AFE-4B57-8F7E-8EE1F690A15A}" dt="2021-01-22T07:35:28.385" v="5772" actId="20577"/>
        <pc:sldMkLst>
          <pc:docMk/>
          <pc:sldMk cId="2445407890" sldId="426"/>
        </pc:sldMkLst>
        <pc:spChg chg="del">
          <ac:chgData name="Siniša Vuksan" userId="3af124f9-b8e7-46e3-9422-21ae1d17ac0b" providerId="ADAL" clId="{59210592-7AFE-4B57-8F7E-8EE1F690A15A}" dt="2021-01-22T06:58:19.136" v="5350" actId="478"/>
          <ac:spMkLst>
            <pc:docMk/>
            <pc:sldMk cId="2445407890" sldId="426"/>
            <ac:spMk id="6" creationId="{B4B964B3-57EA-4BD8-BBB4-26D5C04D62D7}"/>
          </ac:spMkLst>
        </pc:spChg>
        <pc:spChg chg="del">
          <ac:chgData name="Siniša Vuksan" userId="3af124f9-b8e7-46e3-9422-21ae1d17ac0b" providerId="ADAL" clId="{59210592-7AFE-4B57-8F7E-8EE1F690A15A}" dt="2021-01-22T06:58:17.607" v="5349" actId="478"/>
          <ac:spMkLst>
            <pc:docMk/>
            <pc:sldMk cId="2445407890" sldId="426"/>
            <ac:spMk id="7" creationId="{E011C98E-766E-4CA8-BB8D-FCA40545C5A0}"/>
          </ac:spMkLst>
        </pc:spChg>
        <pc:spChg chg="del">
          <ac:chgData name="Siniša Vuksan" userId="3af124f9-b8e7-46e3-9422-21ae1d17ac0b" providerId="ADAL" clId="{59210592-7AFE-4B57-8F7E-8EE1F690A15A}" dt="2021-01-22T06:58:21.079" v="5351" actId="478"/>
          <ac:spMkLst>
            <pc:docMk/>
            <pc:sldMk cId="2445407890" sldId="426"/>
            <ac:spMk id="8" creationId="{D78FB3FE-8AE6-4B27-AC2D-471C042A57D5}"/>
          </ac:spMkLst>
        </pc:spChg>
        <pc:spChg chg="del">
          <ac:chgData name="Siniša Vuksan" userId="3af124f9-b8e7-46e3-9422-21ae1d17ac0b" providerId="ADAL" clId="{59210592-7AFE-4B57-8F7E-8EE1F690A15A}" dt="2021-01-22T06:58:24.944" v="5353" actId="478"/>
          <ac:spMkLst>
            <pc:docMk/>
            <pc:sldMk cId="2445407890" sldId="426"/>
            <ac:spMk id="9" creationId="{BC9DD395-9A27-48D3-AE65-D0A46D7A4239}"/>
          </ac:spMkLst>
        </pc:spChg>
        <pc:spChg chg="del">
          <ac:chgData name="Siniša Vuksan" userId="3af124f9-b8e7-46e3-9422-21ae1d17ac0b" providerId="ADAL" clId="{59210592-7AFE-4B57-8F7E-8EE1F690A15A}" dt="2021-01-22T06:58:22.705" v="5352" actId="478"/>
          <ac:spMkLst>
            <pc:docMk/>
            <pc:sldMk cId="2445407890" sldId="426"/>
            <ac:spMk id="10" creationId="{E3A2ACC9-7F60-4FFA-9927-2E62C0BD080F}"/>
          </ac:spMkLst>
        </pc:spChg>
        <pc:spChg chg="del">
          <ac:chgData name="Siniša Vuksan" userId="3af124f9-b8e7-46e3-9422-21ae1d17ac0b" providerId="ADAL" clId="{59210592-7AFE-4B57-8F7E-8EE1F690A15A}" dt="2021-01-22T06:58:14.634" v="5348" actId="478"/>
          <ac:spMkLst>
            <pc:docMk/>
            <pc:sldMk cId="2445407890" sldId="426"/>
            <ac:spMk id="11" creationId="{B1EFF1EA-706C-4D31-A2E8-EF865AE6C4BC}"/>
          </ac:spMkLst>
        </pc:spChg>
        <pc:spChg chg="del">
          <ac:chgData name="Siniša Vuksan" userId="3af124f9-b8e7-46e3-9422-21ae1d17ac0b" providerId="ADAL" clId="{59210592-7AFE-4B57-8F7E-8EE1F690A15A}" dt="2021-01-22T06:58:27.004" v="5354" actId="478"/>
          <ac:spMkLst>
            <pc:docMk/>
            <pc:sldMk cId="2445407890" sldId="426"/>
            <ac:spMk id="12" creationId="{89ECEB04-7507-4244-A2F7-3C3693ED3504}"/>
          </ac:spMkLst>
        </pc:spChg>
        <pc:spChg chg="mod">
          <ac:chgData name="Siniša Vuksan" userId="3af124f9-b8e7-46e3-9422-21ae1d17ac0b" providerId="ADAL" clId="{59210592-7AFE-4B57-8F7E-8EE1F690A15A}" dt="2021-01-22T07:00:25.420" v="5525" actId="1076"/>
          <ac:spMkLst>
            <pc:docMk/>
            <pc:sldMk cId="2445407890" sldId="426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2T07:00:22.117" v="5524" actId="27636"/>
          <ac:spMkLst>
            <pc:docMk/>
            <pc:sldMk cId="2445407890" sldId="426"/>
            <ac:spMk id="22" creationId="{151D65D3-4850-4915-8A0C-0D6759583DE2}"/>
          </ac:spMkLst>
        </pc:spChg>
        <pc:spChg chg="add mod">
          <ac:chgData name="Siniša Vuksan" userId="3af124f9-b8e7-46e3-9422-21ae1d17ac0b" providerId="ADAL" clId="{59210592-7AFE-4B57-8F7E-8EE1F690A15A}" dt="2021-01-22T07:33:28.218" v="5707" actId="20577"/>
          <ac:spMkLst>
            <pc:docMk/>
            <pc:sldMk cId="2445407890" sldId="426"/>
            <ac:spMk id="23" creationId="{99152E17-D869-4534-AD46-F46DBF37FE7D}"/>
          </ac:spMkLst>
        </pc:spChg>
        <pc:spChg chg="add mod">
          <ac:chgData name="Siniša Vuksan" userId="3af124f9-b8e7-46e3-9422-21ae1d17ac0b" providerId="ADAL" clId="{59210592-7AFE-4B57-8F7E-8EE1F690A15A}" dt="2021-01-22T07:34:28.935" v="5737" actId="113"/>
          <ac:spMkLst>
            <pc:docMk/>
            <pc:sldMk cId="2445407890" sldId="426"/>
            <ac:spMk id="24" creationId="{920EA447-42D2-4FFF-90AA-4462B988BC29}"/>
          </ac:spMkLst>
        </pc:spChg>
        <pc:spChg chg="add mod">
          <ac:chgData name="Siniša Vuksan" userId="3af124f9-b8e7-46e3-9422-21ae1d17ac0b" providerId="ADAL" clId="{59210592-7AFE-4B57-8F7E-8EE1F690A15A}" dt="2021-01-22T07:34:06.953" v="5727" actId="20577"/>
          <ac:spMkLst>
            <pc:docMk/>
            <pc:sldMk cId="2445407890" sldId="426"/>
            <ac:spMk id="25" creationId="{426AFD9C-0C2C-4AE3-93F3-6AAC503995F3}"/>
          </ac:spMkLst>
        </pc:spChg>
        <pc:spChg chg="add mod">
          <ac:chgData name="Siniša Vuksan" userId="3af124f9-b8e7-46e3-9422-21ae1d17ac0b" providerId="ADAL" clId="{59210592-7AFE-4B57-8F7E-8EE1F690A15A}" dt="2021-01-22T07:34:23.364" v="5736" actId="113"/>
          <ac:spMkLst>
            <pc:docMk/>
            <pc:sldMk cId="2445407890" sldId="426"/>
            <ac:spMk id="26" creationId="{CEEB182C-1BF8-4D11-BC4E-D1DD85CB9324}"/>
          </ac:spMkLst>
        </pc:spChg>
        <pc:spChg chg="add mod">
          <ac:chgData name="Siniša Vuksan" userId="3af124f9-b8e7-46e3-9422-21ae1d17ac0b" providerId="ADAL" clId="{59210592-7AFE-4B57-8F7E-8EE1F690A15A}" dt="2021-01-22T07:34:43.785" v="5744" actId="20577"/>
          <ac:spMkLst>
            <pc:docMk/>
            <pc:sldMk cId="2445407890" sldId="426"/>
            <ac:spMk id="27" creationId="{56AE8C11-8837-469C-88CE-5E3303F12E4A}"/>
          </ac:spMkLst>
        </pc:spChg>
        <pc:spChg chg="add mod">
          <ac:chgData name="Siniša Vuksan" userId="3af124f9-b8e7-46e3-9422-21ae1d17ac0b" providerId="ADAL" clId="{59210592-7AFE-4B57-8F7E-8EE1F690A15A}" dt="2021-01-22T07:34:53.982" v="5750" actId="20577"/>
          <ac:spMkLst>
            <pc:docMk/>
            <pc:sldMk cId="2445407890" sldId="426"/>
            <ac:spMk id="28" creationId="{0B4E4192-F218-4A8E-892A-94057CB6F098}"/>
          </ac:spMkLst>
        </pc:spChg>
        <pc:spChg chg="add mod">
          <ac:chgData name="Siniša Vuksan" userId="3af124f9-b8e7-46e3-9422-21ae1d17ac0b" providerId="ADAL" clId="{59210592-7AFE-4B57-8F7E-8EE1F690A15A}" dt="2021-01-22T07:35:05.768" v="5757" actId="20577"/>
          <ac:spMkLst>
            <pc:docMk/>
            <pc:sldMk cId="2445407890" sldId="426"/>
            <ac:spMk id="29" creationId="{A1577308-B57B-4D1C-ADEC-59BC8DB96108}"/>
          </ac:spMkLst>
        </pc:spChg>
        <pc:spChg chg="add mod">
          <ac:chgData name="Siniša Vuksan" userId="3af124f9-b8e7-46e3-9422-21ae1d17ac0b" providerId="ADAL" clId="{59210592-7AFE-4B57-8F7E-8EE1F690A15A}" dt="2021-01-22T07:35:15.911" v="5764" actId="20577"/>
          <ac:spMkLst>
            <pc:docMk/>
            <pc:sldMk cId="2445407890" sldId="426"/>
            <ac:spMk id="30" creationId="{9B47E0EB-665B-452D-A2F4-F899B69D60EF}"/>
          </ac:spMkLst>
        </pc:spChg>
        <pc:spChg chg="add mod">
          <ac:chgData name="Siniša Vuksan" userId="3af124f9-b8e7-46e3-9422-21ae1d17ac0b" providerId="ADAL" clId="{59210592-7AFE-4B57-8F7E-8EE1F690A15A}" dt="2021-01-22T07:35:28.385" v="5772" actId="20577"/>
          <ac:spMkLst>
            <pc:docMk/>
            <pc:sldMk cId="2445407890" sldId="426"/>
            <ac:spMk id="31" creationId="{5E41C556-FD60-4F6E-9C20-70CF1A9DEFCF}"/>
          </ac:spMkLst>
        </pc:spChg>
        <pc:picChg chg="mod">
          <ac:chgData name="Siniša Vuksan" userId="3af124f9-b8e7-46e3-9422-21ae1d17ac0b" providerId="ADAL" clId="{59210592-7AFE-4B57-8F7E-8EE1F690A15A}" dt="2021-01-22T07:00:40.442" v="5529" actId="1076"/>
          <ac:picMkLst>
            <pc:docMk/>
            <pc:sldMk cId="2445407890" sldId="426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6:58:06.103" v="5346" actId="14826"/>
          <ac:picMkLst>
            <pc:docMk/>
            <pc:sldMk cId="2445407890" sldId="426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59210592-7AFE-4B57-8F7E-8EE1F690A15A}" dt="2021-01-22T07:32:22.605" v="5569" actId="208"/>
          <ac:picMkLst>
            <pc:docMk/>
            <pc:sldMk cId="2445407890" sldId="426"/>
            <ac:picMk id="4" creationId="{50DEB511-CC5D-4F58-979E-EDCEE618A35F}"/>
          </ac:picMkLst>
        </pc:picChg>
        <pc:picChg chg="add mod">
          <ac:chgData name="Siniša Vuksan" userId="3af124f9-b8e7-46e3-9422-21ae1d17ac0b" providerId="ADAL" clId="{59210592-7AFE-4B57-8F7E-8EE1F690A15A}" dt="2021-01-22T07:00:59.384" v="5533" actId="14100"/>
          <ac:picMkLst>
            <pc:docMk/>
            <pc:sldMk cId="2445407890" sldId="426"/>
            <ac:picMk id="13" creationId="{FFB3DC32-F046-472A-BEEA-B1DAB51C4024}"/>
          </ac:picMkLst>
        </pc:picChg>
        <pc:picChg chg="add mod">
          <ac:chgData name="Siniša Vuksan" userId="3af124f9-b8e7-46e3-9422-21ae1d17ac0b" providerId="ADAL" clId="{59210592-7AFE-4B57-8F7E-8EE1F690A15A}" dt="2021-01-22T07:01:11.398" v="5540" actId="1036"/>
          <ac:picMkLst>
            <pc:docMk/>
            <pc:sldMk cId="2445407890" sldId="426"/>
            <ac:picMk id="14" creationId="{88FCE8BA-DA06-4764-84E8-7B6483118448}"/>
          </ac:picMkLst>
        </pc:picChg>
        <pc:picChg chg="add mod">
          <ac:chgData name="Siniša Vuksan" userId="3af124f9-b8e7-46e3-9422-21ae1d17ac0b" providerId="ADAL" clId="{59210592-7AFE-4B57-8F7E-8EE1F690A15A}" dt="2021-01-22T07:01:20.158" v="5544" actId="14100"/>
          <ac:picMkLst>
            <pc:docMk/>
            <pc:sldMk cId="2445407890" sldId="426"/>
            <ac:picMk id="15" creationId="{9ACEF14F-94EF-4D0B-8E43-83A3D0146B50}"/>
          </ac:picMkLst>
        </pc:picChg>
        <pc:picChg chg="add mod">
          <ac:chgData name="Siniša Vuksan" userId="3af124f9-b8e7-46e3-9422-21ae1d17ac0b" providerId="ADAL" clId="{59210592-7AFE-4B57-8F7E-8EE1F690A15A}" dt="2021-01-22T07:01:31.680" v="5547" actId="14100"/>
          <ac:picMkLst>
            <pc:docMk/>
            <pc:sldMk cId="2445407890" sldId="426"/>
            <ac:picMk id="16" creationId="{68CC8136-755F-41C6-A4EC-A3DBF67D4AF5}"/>
          </ac:picMkLst>
        </pc:picChg>
        <pc:picChg chg="add mod">
          <ac:chgData name="Siniša Vuksan" userId="3af124f9-b8e7-46e3-9422-21ae1d17ac0b" providerId="ADAL" clId="{59210592-7AFE-4B57-8F7E-8EE1F690A15A}" dt="2021-01-22T07:01:37.104" v="5549" actId="1076"/>
          <ac:picMkLst>
            <pc:docMk/>
            <pc:sldMk cId="2445407890" sldId="426"/>
            <ac:picMk id="17" creationId="{2BA7D44E-B638-45D5-9826-C7B925B69988}"/>
          </ac:picMkLst>
        </pc:picChg>
        <pc:picChg chg="add mod">
          <ac:chgData name="Siniša Vuksan" userId="3af124f9-b8e7-46e3-9422-21ae1d17ac0b" providerId="ADAL" clId="{59210592-7AFE-4B57-8F7E-8EE1F690A15A}" dt="2021-01-22T07:01:46.752" v="5556" actId="1037"/>
          <ac:picMkLst>
            <pc:docMk/>
            <pc:sldMk cId="2445407890" sldId="426"/>
            <ac:picMk id="18" creationId="{E4217BC2-104C-498C-8A4D-CECC1D009EC6}"/>
          </ac:picMkLst>
        </pc:picChg>
        <pc:picChg chg="add mod">
          <ac:chgData name="Siniša Vuksan" userId="3af124f9-b8e7-46e3-9422-21ae1d17ac0b" providerId="ADAL" clId="{59210592-7AFE-4B57-8F7E-8EE1F690A15A}" dt="2021-01-22T07:01:53.388" v="5559" actId="14100"/>
          <ac:picMkLst>
            <pc:docMk/>
            <pc:sldMk cId="2445407890" sldId="426"/>
            <ac:picMk id="19" creationId="{5228C613-FC42-45F7-8595-6503E4EFA500}"/>
          </ac:picMkLst>
        </pc:picChg>
        <pc:picChg chg="add mod">
          <ac:chgData name="Siniša Vuksan" userId="3af124f9-b8e7-46e3-9422-21ae1d17ac0b" providerId="ADAL" clId="{59210592-7AFE-4B57-8F7E-8EE1F690A15A}" dt="2021-01-22T07:02:00.820" v="5562" actId="14100"/>
          <ac:picMkLst>
            <pc:docMk/>
            <pc:sldMk cId="2445407890" sldId="426"/>
            <ac:picMk id="20" creationId="{32ECAB2E-AD82-4AEE-BF6F-DD1B873AC141}"/>
          </ac:picMkLst>
        </pc:picChg>
      </pc:sldChg>
      <pc:sldChg chg="addSp delSp modSp add delAnim modAnim">
        <pc:chgData name="Siniša Vuksan" userId="3af124f9-b8e7-46e3-9422-21ae1d17ac0b" providerId="ADAL" clId="{59210592-7AFE-4B57-8F7E-8EE1F690A15A}" dt="2021-01-21T10:41:26.723" v="2571" actId="20577"/>
        <pc:sldMkLst>
          <pc:docMk/>
          <pc:sldMk cId="237722993" sldId="427"/>
        </pc:sldMkLst>
        <pc:spChg chg="add mod">
          <ac:chgData name="Siniša Vuksan" userId="3af124f9-b8e7-46e3-9422-21ae1d17ac0b" providerId="ADAL" clId="{59210592-7AFE-4B57-8F7E-8EE1F690A15A}" dt="2021-01-21T10:41:26.723" v="2571" actId="20577"/>
          <ac:spMkLst>
            <pc:docMk/>
            <pc:sldMk cId="237722993" sldId="427"/>
            <ac:spMk id="5" creationId="{C4389747-A23B-4446-855E-179A5D265EE3}"/>
          </ac:spMkLst>
        </pc:spChg>
        <pc:spChg chg="mod">
          <ac:chgData name="Siniša Vuksan" userId="3af124f9-b8e7-46e3-9422-21ae1d17ac0b" providerId="ADAL" clId="{59210592-7AFE-4B57-8F7E-8EE1F690A15A}" dt="2021-01-21T10:28:54.043" v="1940" actId="1076"/>
          <ac:spMkLst>
            <pc:docMk/>
            <pc:sldMk cId="237722993" sldId="427"/>
            <ac:spMk id="6" creationId="{B4B964B3-57EA-4BD8-BBB4-26D5C04D62D7}"/>
          </ac:spMkLst>
        </pc:spChg>
        <pc:spChg chg="mod">
          <ac:chgData name="Siniša Vuksan" userId="3af124f9-b8e7-46e3-9422-21ae1d17ac0b" providerId="ADAL" clId="{59210592-7AFE-4B57-8F7E-8EE1F690A15A}" dt="2021-01-21T10:29:21.518" v="1952" actId="1036"/>
          <ac:spMkLst>
            <pc:docMk/>
            <pc:sldMk cId="237722993" sldId="427"/>
            <ac:spMk id="7" creationId="{E011C98E-766E-4CA8-BB8D-FCA40545C5A0}"/>
          </ac:spMkLst>
        </pc:spChg>
        <pc:spChg chg="mod">
          <ac:chgData name="Siniša Vuksan" userId="3af124f9-b8e7-46e3-9422-21ae1d17ac0b" providerId="ADAL" clId="{59210592-7AFE-4B57-8F7E-8EE1F690A15A}" dt="2021-01-21T10:29:39.371" v="1967" actId="1035"/>
          <ac:spMkLst>
            <pc:docMk/>
            <pc:sldMk cId="237722993" sldId="427"/>
            <ac:spMk id="8" creationId="{D78FB3FE-8AE6-4B27-AC2D-471C042A57D5}"/>
          </ac:spMkLst>
        </pc:spChg>
        <pc:spChg chg="del">
          <ac:chgData name="Siniša Vuksan" userId="3af124f9-b8e7-46e3-9422-21ae1d17ac0b" providerId="ADAL" clId="{59210592-7AFE-4B57-8F7E-8EE1F690A15A}" dt="2021-01-21T10:29:42.305" v="1968" actId="478"/>
          <ac:spMkLst>
            <pc:docMk/>
            <pc:sldMk cId="237722993" sldId="427"/>
            <ac:spMk id="9" creationId="{BC9DD395-9A27-48D3-AE65-D0A46D7A4239}"/>
          </ac:spMkLst>
        </pc:spChg>
        <pc:spChg chg="del">
          <ac:chgData name="Siniša Vuksan" userId="3af124f9-b8e7-46e3-9422-21ae1d17ac0b" providerId="ADAL" clId="{59210592-7AFE-4B57-8F7E-8EE1F690A15A}" dt="2021-01-21T10:29:45.642" v="1970" actId="478"/>
          <ac:spMkLst>
            <pc:docMk/>
            <pc:sldMk cId="237722993" sldId="427"/>
            <ac:spMk id="10" creationId="{E3A2ACC9-7F60-4FFA-9927-2E62C0BD080F}"/>
          </ac:spMkLst>
        </pc:spChg>
        <pc:spChg chg="del">
          <ac:chgData name="Siniša Vuksan" userId="3af124f9-b8e7-46e3-9422-21ae1d17ac0b" providerId="ADAL" clId="{59210592-7AFE-4B57-8F7E-8EE1F690A15A}" dt="2021-01-21T10:29:44.296" v="1969" actId="478"/>
          <ac:spMkLst>
            <pc:docMk/>
            <pc:sldMk cId="237722993" sldId="427"/>
            <ac:spMk id="11" creationId="{B1EFF1EA-706C-4D31-A2E8-EF865AE6C4BC}"/>
          </ac:spMkLst>
        </pc:spChg>
        <pc:spChg chg="del">
          <ac:chgData name="Siniša Vuksan" userId="3af124f9-b8e7-46e3-9422-21ae1d17ac0b" providerId="ADAL" clId="{59210592-7AFE-4B57-8F7E-8EE1F690A15A}" dt="2021-01-21T10:29:46.772" v="1971" actId="478"/>
          <ac:spMkLst>
            <pc:docMk/>
            <pc:sldMk cId="237722993" sldId="427"/>
            <ac:spMk id="12" creationId="{89ECEB04-7507-4244-A2F7-3C3693ED3504}"/>
          </ac:spMkLst>
        </pc:spChg>
        <pc:spChg chg="mod">
          <ac:chgData name="Siniša Vuksan" userId="3af124f9-b8e7-46e3-9422-21ae1d17ac0b" providerId="ADAL" clId="{59210592-7AFE-4B57-8F7E-8EE1F690A15A}" dt="2021-01-21T10:27:27.032" v="1870" actId="20577"/>
          <ac:spMkLst>
            <pc:docMk/>
            <pc:sldMk cId="237722993" sldId="427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0:31:46.456" v="1984" actId="108"/>
          <ac:spMkLst>
            <pc:docMk/>
            <pc:sldMk cId="237722993" sldId="427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0:31:25.272" v="1980" actId="1076"/>
          <ac:picMkLst>
            <pc:docMk/>
            <pc:sldMk cId="237722993" sldId="427"/>
            <ac:picMk id="2" creationId="{C6474CDB-18F1-4236-831A-8BD9BF6A56F0}"/>
          </ac:picMkLst>
        </pc:picChg>
        <pc:picChg chg="add mod">
          <ac:chgData name="Siniša Vuksan" userId="3af124f9-b8e7-46e3-9422-21ae1d17ac0b" providerId="ADAL" clId="{59210592-7AFE-4B57-8F7E-8EE1F690A15A}" dt="2021-01-21T10:33:16.705" v="2153" actId="1076"/>
          <ac:picMkLst>
            <pc:docMk/>
            <pc:sldMk cId="237722993" sldId="427"/>
            <ac:picMk id="4" creationId="{061451A1-2449-40DF-A42A-088338E3658F}"/>
          </ac:picMkLst>
        </pc:picChg>
      </pc:sldChg>
      <pc:sldChg chg="addSp delSp modSp add ord modTransition delAnim modAnim">
        <pc:chgData name="Siniša Vuksan" userId="3af124f9-b8e7-46e3-9422-21ae1d17ac0b" providerId="ADAL" clId="{59210592-7AFE-4B57-8F7E-8EE1F690A15A}" dt="2021-01-21T12:20:44.798" v="3424"/>
        <pc:sldMkLst>
          <pc:docMk/>
          <pc:sldMk cId="2538774319" sldId="428"/>
        </pc:sldMkLst>
        <pc:spChg chg="mod">
          <ac:chgData name="Siniša Vuksan" userId="3af124f9-b8e7-46e3-9422-21ae1d17ac0b" providerId="ADAL" clId="{59210592-7AFE-4B57-8F7E-8EE1F690A15A}" dt="2021-01-21T12:05:50.930" v="3029" actId="1076"/>
          <ac:spMkLst>
            <pc:docMk/>
            <pc:sldMk cId="2538774319" sldId="428"/>
            <ac:spMk id="5" creationId="{C4389747-A23B-4446-855E-179A5D265EE3}"/>
          </ac:spMkLst>
        </pc:spChg>
        <pc:spChg chg="del">
          <ac:chgData name="Siniša Vuksan" userId="3af124f9-b8e7-46e3-9422-21ae1d17ac0b" providerId="ADAL" clId="{59210592-7AFE-4B57-8F7E-8EE1F690A15A}" dt="2021-01-21T12:00:37.513" v="2795" actId="478"/>
          <ac:spMkLst>
            <pc:docMk/>
            <pc:sldMk cId="2538774319" sldId="428"/>
            <ac:spMk id="6" creationId="{B4B964B3-57EA-4BD8-BBB4-26D5C04D62D7}"/>
          </ac:spMkLst>
        </pc:spChg>
        <pc:spChg chg="del">
          <ac:chgData name="Siniša Vuksan" userId="3af124f9-b8e7-46e3-9422-21ae1d17ac0b" providerId="ADAL" clId="{59210592-7AFE-4B57-8F7E-8EE1F690A15A}" dt="2021-01-21T12:00:39.297" v="2796" actId="478"/>
          <ac:spMkLst>
            <pc:docMk/>
            <pc:sldMk cId="2538774319" sldId="428"/>
            <ac:spMk id="7" creationId="{E011C98E-766E-4CA8-BB8D-FCA40545C5A0}"/>
          </ac:spMkLst>
        </pc:spChg>
        <pc:spChg chg="del">
          <ac:chgData name="Siniša Vuksan" userId="3af124f9-b8e7-46e3-9422-21ae1d17ac0b" providerId="ADAL" clId="{59210592-7AFE-4B57-8F7E-8EE1F690A15A}" dt="2021-01-21T12:00:40.726" v="2797" actId="478"/>
          <ac:spMkLst>
            <pc:docMk/>
            <pc:sldMk cId="2538774319" sldId="428"/>
            <ac:spMk id="8" creationId="{D78FB3FE-8AE6-4B27-AC2D-471C042A57D5}"/>
          </ac:spMkLst>
        </pc:spChg>
        <pc:spChg chg="add mod">
          <ac:chgData name="Siniša Vuksan" userId="3af124f9-b8e7-46e3-9422-21ae1d17ac0b" providerId="ADAL" clId="{59210592-7AFE-4B57-8F7E-8EE1F690A15A}" dt="2021-01-21T12:10:16.081" v="3136" actId="20577"/>
          <ac:spMkLst>
            <pc:docMk/>
            <pc:sldMk cId="2538774319" sldId="428"/>
            <ac:spMk id="13" creationId="{EFFD2D34-7CA7-4F0F-9B79-364B54C00272}"/>
          </ac:spMkLst>
        </pc:spChg>
        <pc:spChg chg="mod">
          <ac:chgData name="Siniša Vuksan" userId="3af124f9-b8e7-46e3-9422-21ae1d17ac0b" providerId="ADAL" clId="{59210592-7AFE-4B57-8F7E-8EE1F690A15A}" dt="2021-01-21T12:10:55.062" v="3155" actId="20577"/>
          <ac:spMkLst>
            <pc:docMk/>
            <pc:sldMk cId="2538774319" sldId="428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2:04:39.033" v="2928" actId="20577"/>
          <ac:spMkLst>
            <pc:docMk/>
            <pc:sldMk cId="2538774319" sldId="428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2:07:41.874" v="3089" actId="1076"/>
          <ac:picMkLst>
            <pc:docMk/>
            <pc:sldMk cId="2538774319" sldId="428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11:59:59.930" v="2793" actId="14100"/>
          <ac:picMkLst>
            <pc:docMk/>
            <pc:sldMk cId="2538774319" sldId="428"/>
            <ac:picMk id="3" creationId="{2478E362-1B9A-4EA3-AB49-D906EB9517CD}"/>
          </ac:picMkLst>
        </pc:picChg>
        <pc:picChg chg="del mod">
          <ac:chgData name="Siniša Vuksan" userId="3af124f9-b8e7-46e3-9422-21ae1d17ac0b" providerId="ADAL" clId="{59210592-7AFE-4B57-8F7E-8EE1F690A15A}" dt="2021-01-21T12:01:41.221" v="2814" actId="478"/>
          <ac:picMkLst>
            <pc:docMk/>
            <pc:sldMk cId="2538774319" sldId="428"/>
            <ac:picMk id="4" creationId="{061451A1-2449-40DF-A42A-088338E3658F}"/>
          </ac:picMkLst>
        </pc:picChg>
        <pc:picChg chg="add mod">
          <ac:chgData name="Siniša Vuksan" userId="3af124f9-b8e7-46e3-9422-21ae1d17ac0b" providerId="ADAL" clId="{59210592-7AFE-4B57-8F7E-8EE1F690A15A}" dt="2021-01-21T12:04:49.757" v="2930" actId="1076"/>
          <ac:picMkLst>
            <pc:docMk/>
            <pc:sldMk cId="2538774319" sldId="428"/>
            <ac:picMk id="9" creationId="{FAE549F2-E729-47CB-B64E-006BA769DD46}"/>
          </ac:picMkLst>
        </pc:picChg>
        <pc:picChg chg="add mod">
          <ac:chgData name="Siniša Vuksan" userId="3af124f9-b8e7-46e3-9422-21ae1d17ac0b" providerId="ADAL" clId="{59210592-7AFE-4B57-8F7E-8EE1F690A15A}" dt="2021-01-21T12:06:05.165" v="3031" actId="1076"/>
          <ac:picMkLst>
            <pc:docMk/>
            <pc:sldMk cId="2538774319" sldId="428"/>
            <ac:picMk id="10" creationId="{41757349-58C2-4E8A-8D81-DFC6FBBE9E46}"/>
          </ac:picMkLst>
        </pc:picChg>
        <pc:picChg chg="add mod">
          <ac:chgData name="Siniša Vuksan" userId="3af124f9-b8e7-46e3-9422-21ae1d17ac0b" providerId="ADAL" clId="{59210592-7AFE-4B57-8F7E-8EE1F690A15A}" dt="2021-01-21T12:08:57.905" v="3092" actId="1076"/>
          <ac:picMkLst>
            <pc:docMk/>
            <pc:sldMk cId="2538774319" sldId="428"/>
            <ac:picMk id="14" creationId="{B5038561-6D4D-43D6-9F90-3EB778D0BB1A}"/>
          </ac:picMkLst>
        </pc:picChg>
        <pc:picChg chg="add mod">
          <ac:chgData name="Siniša Vuksan" userId="3af124f9-b8e7-46e3-9422-21ae1d17ac0b" providerId="ADAL" clId="{59210592-7AFE-4B57-8F7E-8EE1F690A15A}" dt="2021-01-21T12:09:03.956" v="3094" actId="1076"/>
          <ac:picMkLst>
            <pc:docMk/>
            <pc:sldMk cId="2538774319" sldId="428"/>
            <ac:picMk id="15" creationId="{9FE70AD1-20B3-4F5E-A738-8B112D005DEE}"/>
          </ac:picMkLst>
        </pc:picChg>
        <pc:picChg chg="add mod">
          <ac:chgData name="Siniša Vuksan" userId="3af124f9-b8e7-46e3-9422-21ae1d17ac0b" providerId="ADAL" clId="{59210592-7AFE-4B57-8F7E-8EE1F690A15A}" dt="2021-01-21T12:09:10.851" v="3098" actId="1036"/>
          <ac:picMkLst>
            <pc:docMk/>
            <pc:sldMk cId="2538774319" sldId="428"/>
            <ac:picMk id="16" creationId="{A0B156D7-516C-4E03-BA49-87F0C773BD13}"/>
          </ac:picMkLst>
        </pc:picChg>
        <pc:picChg chg="add mod">
          <ac:chgData name="Siniša Vuksan" userId="3af124f9-b8e7-46e3-9422-21ae1d17ac0b" providerId="ADAL" clId="{59210592-7AFE-4B57-8F7E-8EE1F690A15A}" dt="2021-01-21T12:09:18.715" v="3105" actId="1035"/>
          <ac:picMkLst>
            <pc:docMk/>
            <pc:sldMk cId="2538774319" sldId="428"/>
            <ac:picMk id="17" creationId="{89206A3E-9186-466A-B7EE-8AB5D1596155}"/>
          </ac:picMkLst>
        </pc:picChg>
        <pc:picChg chg="add mod">
          <ac:chgData name="Siniša Vuksan" userId="3af124f9-b8e7-46e3-9422-21ae1d17ac0b" providerId="ADAL" clId="{59210592-7AFE-4B57-8F7E-8EE1F690A15A}" dt="2021-01-21T12:09:22.322" v="3110" actId="1037"/>
          <ac:picMkLst>
            <pc:docMk/>
            <pc:sldMk cId="2538774319" sldId="428"/>
            <ac:picMk id="18" creationId="{4FB736BF-CC21-4529-9F24-4418DFA9052D}"/>
          </ac:picMkLst>
        </pc:picChg>
        <pc:picChg chg="add mod">
          <ac:chgData name="Siniša Vuksan" userId="3af124f9-b8e7-46e3-9422-21ae1d17ac0b" providerId="ADAL" clId="{59210592-7AFE-4B57-8F7E-8EE1F690A15A}" dt="2021-01-21T12:09:27.849" v="3117" actId="1038"/>
          <ac:picMkLst>
            <pc:docMk/>
            <pc:sldMk cId="2538774319" sldId="428"/>
            <ac:picMk id="19" creationId="{04F02D45-C1F7-4EB2-9283-E379C9E46347}"/>
          </ac:picMkLst>
        </pc:picChg>
      </pc:sldChg>
      <pc:sldChg chg="addSp delSp modSp add delAnim modAnim">
        <pc:chgData name="Siniša Vuksan" userId="3af124f9-b8e7-46e3-9422-21ae1d17ac0b" providerId="ADAL" clId="{59210592-7AFE-4B57-8F7E-8EE1F690A15A}" dt="2021-01-21T12:23:29.202" v="3443"/>
        <pc:sldMkLst>
          <pc:docMk/>
          <pc:sldMk cId="1056008199" sldId="429"/>
        </pc:sldMkLst>
        <pc:spChg chg="del">
          <ac:chgData name="Siniša Vuksan" userId="3af124f9-b8e7-46e3-9422-21ae1d17ac0b" providerId="ADAL" clId="{59210592-7AFE-4B57-8F7E-8EE1F690A15A}" dt="2021-01-21T12:14:28.377" v="3405" actId="478"/>
          <ac:spMkLst>
            <pc:docMk/>
            <pc:sldMk cId="1056008199" sldId="429"/>
            <ac:spMk id="6" creationId="{B4B964B3-57EA-4BD8-BBB4-26D5C04D62D7}"/>
          </ac:spMkLst>
        </pc:spChg>
        <pc:spChg chg="del">
          <ac:chgData name="Siniša Vuksan" userId="3af124f9-b8e7-46e3-9422-21ae1d17ac0b" providerId="ADAL" clId="{59210592-7AFE-4B57-8F7E-8EE1F690A15A}" dt="2021-01-21T12:14:30.386" v="3406" actId="478"/>
          <ac:spMkLst>
            <pc:docMk/>
            <pc:sldMk cId="1056008199" sldId="429"/>
            <ac:spMk id="7" creationId="{E011C98E-766E-4CA8-BB8D-FCA40545C5A0}"/>
          </ac:spMkLst>
        </pc:spChg>
        <pc:spChg chg="del">
          <ac:chgData name="Siniša Vuksan" userId="3af124f9-b8e7-46e3-9422-21ae1d17ac0b" providerId="ADAL" clId="{59210592-7AFE-4B57-8F7E-8EE1F690A15A}" dt="2021-01-21T12:14:25.894" v="3404" actId="478"/>
          <ac:spMkLst>
            <pc:docMk/>
            <pc:sldMk cId="1056008199" sldId="429"/>
            <ac:spMk id="8" creationId="{D78FB3FE-8AE6-4B27-AC2D-471C042A57D5}"/>
          </ac:spMkLst>
        </pc:spChg>
        <pc:spChg chg="del">
          <ac:chgData name="Siniša Vuksan" userId="3af124f9-b8e7-46e3-9422-21ae1d17ac0b" providerId="ADAL" clId="{59210592-7AFE-4B57-8F7E-8EE1F690A15A}" dt="2021-01-21T12:14:32.057" v="3407" actId="478"/>
          <ac:spMkLst>
            <pc:docMk/>
            <pc:sldMk cId="1056008199" sldId="429"/>
            <ac:spMk id="9" creationId="{BC9DD395-9A27-48D3-AE65-D0A46D7A4239}"/>
          </ac:spMkLst>
        </pc:spChg>
        <pc:spChg chg="del">
          <ac:chgData name="Siniša Vuksan" userId="3af124f9-b8e7-46e3-9422-21ae1d17ac0b" providerId="ADAL" clId="{59210592-7AFE-4B57-8F7E-8EE1F690A15A}" dt="2021-01-21T12:14:28.377" v="3405" actId="478"/>
          <ac:spMkLst>
            <pc:docMk/>
            <pc:sldMk cId="1056008199" sldId="429"/>
            <ac:spMk id="10" creationId="{E3A2ACC9-7F60-4FFA-9927-2E62C0BD080F}"/>
          </ac:spMkLst>
        </pc:spChg>
        <pc:spChg chg="del">
          <ac:chgData name="Siniša Vuksan" userId="3af124f9-b8e7-46e3-9422-21ae1d17ac0b" providerId="ADAL" clId="{59210592-7AFE-4B57-8F7E-8EE1F690A15A}" dt="2021-01-21T12:14:33.543" v="3408" actId="478"/>
          <ac:spMkLst>
            <pc:docMk/>
            <pc:sldMk cId="1056008199" sldId="429"/>
            <ac:spMk id="11" creationId="{B1EFF1EA-706C-4D31-A2E8-EF865AE6C4BC}"/>
          </ac:spMkLst>
        </pc:spChg>
        <pc:spChg chg="del">
          <ac:chgData name="Siniša Vuksan" userId="3af124f9-b8e7-46e3-9422-21ae1d17ac0b" providerId="ADAL" clId="{59210592-7AFE-4B57-8F7E-8EE1F690A15A}" dt="2021-01-21T12:14:28.377" v="3405" actId="478"/>
          <ac:spMkLst>
            <pc:docMk/>
            <pc:sldMk cId="1056008199" sldId="429"/>
            <ac:spMk id="12" creationId="{89ECEB04-7507-4244-A2F7-3C3693ED3504}"/>
          </ac:spMkLst>
        </pc:spChg>
        <pc:spChg chg="mod">
          <ac:chgData name="Siniša Vuksan" userId="3af124f9-b8e7-46e3-9422-21ae1d17ac0b" providerId="ADAL" clId="{59210592-7AFE-4B57-8F7E-8EE1F690A15A}" dt="2021-01-21T12:18:56.364" v="3413" actId="1076"/>
          <ac:spMkLst>
            <pc:docMk/>
            <pc:sldMk cId="1056008199" sldId="429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2:18:59.815" v="3414" actId="1076"/>
          <ac:spMkLst>
            <pc:docMk/>
            <pc:sldMk cId="1056008199" sldId="429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2:18:50.282" v="3412" actId="1076"/>
          <ac:picMkLst>
            <pc:docMk/>
            <pc:sldMk cId="1056008199" sldId="429"/>
            <ac:picMk id="2" creationId="{C6474CDB-18F1-4236-831A-8BD9BF6A56F0}"/>
          </ac:picMkLst>
        </pc:picChg>
        <pc:picChg chg="add mod">
          <ac:chgData name="Siniša Vuksan" userId="3af124f9-b8e7-46e3-9422-21ae1d17ac0b" providerId="ADAL" clId="{59210592-7AFE-4B57-8F7E-8EE1F690A15A}" dt="2021-01-21T12:19:32.043" v="3420" actId="1036"/>
          <ac:picMkLst>
            <pc:docMk/>
            <pc:sldMk cId="1056008199" sldId="429"/>
            <ac:picMk id="13" creationId="{80A0D12F-C46F-4D87-B559-E8CE84185B5E}"/>
          </ac:picMkLst>
        </pc:picChg>
      </pc:sldChg>
      <pc:sldChg chg="delSp modSp add modTransition delAnim modAnim">
        <pc:chgData name="Siniša Vuksan" userId="3af124f9-b8e7-46e3-9422-21ae1d17ac0b" providerId="ADAL" clId="{59210592-7AFE-4B57-8F7E-8EE1F690A15A}" dt="2021-01-21T12:28:09.512" v="3731" actId="255"/>
        <pc:sldMkLst>
          <pc:docMk/>
          <pc:sldMk cId="1721181627" sldId="430"/>
        </pc:sldMkLst>
        <pc:spChg chg="del">
          <ac:chgData name="Siniša Vuksan" userId="3af124f9-b8e7-46e3-9422-21ae1d17ac0b" providerId="ADAL" clId="{59210592-7AFE-4B57-8F7E-8EE1F690A15A}" dt="2021-01-21T12:21:12.719" v="3427" actId="478"/>
          <ac:spMkLst>
            <pc:docMk/>
            <pc:sldMk cId="1721181627" sldId="430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2:28:09.512" v="3731" actId="255"/>
          <ac:spMkLst>
            <pc:docMk/>
            <pc:sldMk cId="1721181627" sldId="430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2:23:05.832" v="3438" actId="1076"/>
          <ac:picMkLst>
            <pc:docMk/>
            <pc:sldMk cId="1721181627" sldId="430"/>
            <ac:picMk id="2" creationId="{C6474CDB-18F1-4236-831A-8BD9BF6A56F0}"/>
          </ac:picMkLst>
        </pc:picChg>
        <pc:picChg chg="del">
          <ac:chgData name="Siniša Vuksan" userId="3af124f9-b8e7-46e3-9422-21ae1d17ac0b" providerId="ADAL" clId="{59210592-7AFE-4B57-8F7E-8EE1F690A15A}" dt="2021-01-21T12:22:47.651" v="3431" actId="478"/>
          <ac:picMkLst>
            <pc:docMk/>
            <pc:sldMk cId="1721181627" sldId="430"/>
            <ac:picMk id="13" creationId="{80A0D12F-C46F-4D87-B559-E8CE84185B5E}"/>
          </ac:picMkLst>
        </pc:picChg>
      </pc:sldChg>
      <pc:sldChg chg="addSp delSp modSp add modTransition delAnim modAnim">
        <pc:chgData name="Siniša Vuksan" userId="3af124f9-b8e7-46e3-9422-21ae1d17ac0b" providerId="ADAL" clId="{59210592-7AFE-4B57-8F7E-8EE1F690A15A}" dt="2021-01-21T12:47:21.193" v="4227"/>
        <pc:sldMkLst>
          <pc:docMk/>
          <pc:sldMk cId="3919892650" sldId="431"/>
        </pc:sldMkLst>
        <pc:spChg chg="del">
          <ac:chgData name="Siniša Vuksan" userId="3af124f9-b8e7-46e3-9422-21ae1d17ac0b" providerId="ADAL" clId="{59210592-7AFE-4B57-8F7E-8EE1F690A15A}" dt="2021-01-21T12:38:26.534" v="3845" actId="478"/>
          <ac:spMkLst>
            <pc:docMk/>
            <pc:sldMk cId="3919892650" sldId="431"/>
            <ac:spMk id="5" creationId="{C4389747-A23B-4446-855E-179A5D265EE3}"/>
          </ac:spMkLst>
        </pc:spChg>
        <pc:spChg chg="del">
          <ac:chgData name="Siniša Vuksan" userId="3af124f9-b8e7-46e3-9422-21ae1d17ac0b" providerId="ADAL" clId="{59210592-7AFE-4B57-8F7E-8EE1F690A15A}" dt="2021-01-21T12:38:29.002" v="3846" actId="478"/>
          <ac:spMkLst>
            <pc:docMk/>
            <pc:sldMk cId="3919892650" sldId="431"/>
            <ac:spMk id="13" creationId="{EFFD2D34-7CA7-4F0F-9B79-364B54C00272}"/>
          </ac:spMkLst>
        </pc:spChg>
        <pc:spChg chg="add mod">
          <ac:chgData name="Siniša Vuksan" userId="3af124f9-b8e7-46e3-9422-21ae1d17ac0b" providerId="ADAL" clId="{59210592-7AFE-4B57-8F7E-8EE1F690A15A}" dt="2021-01-21T12:38:24.297" v="3844" actId="1038"/>
          <ac:spMkLst>
            <pc:docMk/>
            <pc:sldMk cId="3919892650" sldId="431"/>
            <ac:spMk id="20" creationId="{E085D007-E74A-4820-A6A9-E1D954170704}"/>
          </ac:spMkLst>
        </pc:spChg>
        <pc:spChg chg="mod">
          <ac:chgData name="Siniša Vuksan" userId="3af124f9-b8e7-46e3-9422-21ae1d17ac0b" providerId="ADAL" clId="{59210592-7AFE-4B57-8F7E-8EE1F690A15A}" dt="2021-01-21T12:35:44.336" v="3750" actId="20577"/>
          <ac:spMkLst>
            <pc:docMk/>
            <pc:sldMk cId="3919892650" sldId="431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2:42:32.651" v="3946" actId="20577"/>
          <ac:spMkLst>
            <pc:docMk/>
            <pc:sldMk cId="3919892650" sldId="431"/>
            <ac:spMk id="22" creationId="{151D65D3-4850-4915-8A0C-0D6759583DE2}"/>
          </ac:spMkLst>
        </pc:spChg>
        <pc:spChg chg="add mod">
          <ac:chgData name="Siniša Vuksan" userId="3af124f9-b8e7-46e3-9422-21ae1d17ac0b" providerId="ADAL" clId="{59210592-7AFE-4B57-8F7E-8EE1F690A15A}" dt="2021-01-21T12:40:55.062" v="3887" actId="20577"/>
          <ac:spMkLst>
            <pc:docMk/>
            <pc:sldMk cId="3919892650" sldId="431"/>
            <ac:spMk id="23" creationId="{45EEE8E7-9C29-4D50-A664-040DA56B2A07}"/>
          </ac:spMkLst>
        </pc:spChg>
        <pc:spChg chg="add mod">
          <ac:chgData name="Siniša Vuksan" userId="3af124f9-b8e7-46e3-9422-21ae1d17ac0b" providerId="ADAL" clId="{59210592-7AFE-4B57-8F7E-8EE1F690A15A}" dt="2021-01-21T12:42:19.178" v="3938" actId="1035"/>
          <ac:spMkLst>
            <pc:docMk/>
            <pc:sldMk cId="3919892650" sldId="431"/>
            <ac:spMk id="24" creationId="{64A755D3-2555-4838-83B4-FEE1AEB9BE68}"/>
          </ac:spMkLst>
        </pc:spChg>
        <pc:spChg chg="add mod">
          <ac:chgData name="Siniša Vuksan" userId="3af124f9-b8e7-46e3-9422-21ae1d17ac0b" providerId="ADAL" clId="{59210592-7AFE-4B57-8F7E-8EE1F690A15A}" dt="2021-01-21T12:41:49.086" v="3922" actId="20577"/>
          <ac:spMkLst>
            <pc:docMk/>
            <pc:sldMk cId="3919892650" sldId="431"/>
            <ac:spMk id="25" creationId="{C8A7D7DA-7BD2-4451-AAA8-5BF183EDD1E0}"/>
          </ac:spMkLst>
        </pc:spChg>
        <pc:spChg chg="add mod">
          <ac:chgData name="Siniša Vuksan" userId="3af124f9-b8e7-46e3-9422-21ae1d17ac0b" providerId="ADAL" clId="{59210592-7AFE-4B57-8F7E-8EE1F690A15A}" dt="2021-01-21T12:42:11.201" v="3933" actId="688"/>
          <ac:spMkLst>
            <pc:docMk/>
            <pc:sldMk cId="3919892650" sldId="431"/>
            <ac:spMk id="26" creationId="{5C85B84E-075E-4F69-B5CF-C5CA867C1E1A}"/>
          </ac:spMkLst>
        </pc:spChg>
        <pc:spChg chg="add mod">
          <ac:chgData name="Siniša Vuksan" userId="3af124f9-b8e7-46e3-9422-21ae1d17ac0b" providerId="ADAL" clId="{59210592-7AFE-4B57-8F7E-8EE1F690A15A}" dt="2021-01-21T12:43:00.266" v="3951" actId="20577"/>
          <ac:spMkLst>
            <pc:docMk/>
            <pc:sldMk cId="3919892650" sldId="431"/>
            <ac:spMk id="27" creationId="{3CA2E850-4280-4FE2-AFA2-C56B20C74282}"/>
          </ac:spMkLst>
        </pc:spChg>
        <pc:spChg chg="add mod">
          <ac:chgData name="Siniša Vuksan" userId="3af124f9-b8e7-46e3-9422-21ae1d17ac0b" providerId="ADAL" clId="{59210592-7AFE-4B57-8F7E-8EE1F690A15A}" dt="2021-01-21T12:43:24.719" v="3965" actId="688"/>
          <ac:spMkLst>
            <pc:docMk/>
            <pc:sldMk cId="3919892650" sldId="431"/>
            <ac:spMk id="28" creationId="{7FBF16BD-B0E9-4DED-8816-D96095DC7EF1}"/>
          </ac:spMkLst>
        </pc:spChg>
        <pc:spChg chg="add mod">
          <ac:chgData name="Siniša Vuksan" userId="3af124f9-b8e7-46e3-9422-21ae1d17ac0b" providerId="ADAL" clId="{59210592-7AFE-4B57-8F7E-8EE1F690A15A}" dt="2021-01-21T12:44:01.770" v="3984" actId="1076"/>
          <ac:spMkLst>
            <pc:docMk/>
            <pc:sldMk cId="3919892650" sldId="431"/>
            <ac:spMk id="29" creationId="{90BC5BE4-C2C1-41FE-A53D-584B5C1B86D8}"/>
          </ac:spMkLst>
        </pc:spChg>
        <pc:spChg chg="add mod">
          <ac:chgData name="Siniša Vuksan" userId="3af124f9-b8e7-46e3-9422-21ae1d17ac0b" providerId="ADAL" clId="{59210592-7AFE-4B57-8F7E-8EE1F690A15A}" dt="2021-01-21T12:47:14.886" v="4226" actId="1076"/>
          <ac:spMkLst>
            <pc:docMk/>
            <pc:sldMk cId="3919892650" sldId="431"/>
            <ac:spMk id="30" creationId="{A35C5D17-F7AA-47E6-A30E-1E66A2D7696D}"/>
          </ac:spMkLst>
        </pc:spChg>
        <pc:picChg chg="mod">
          <ac:chgData name="Siniša Vuksan" userId="3af124f9-b8e7-46e3-9422-21ae1d17ac0b" providerId="ADAL" clId="{59210592-7AFE-4B57-8F7E-8EE1F690A15A}" dt="2021-01-21T12:43:57.770" v="3983" actId="1076"/>
          <ac:picMkLst>
            <pc:docMk/>
            <pc:sldMk cId="3919892650" sldId="431"/>
            <ac:picMk id="2" creationId="{C6474CDB-18F1-4236-831A-8BD9BF6A56F0}"/>
          </ac:picMkLst>
        </pc:picChg>
        <pc:picChg chg="add mod">
          <ac:chgData name="Siniša Vuksan" userId="3af124f9-b8e7-46e3-9422-21ae1d17ac0b" providerId="ADAL" clId="{59210592-7AFE-4B57-8F7E-8EE1F690A15A}" dt="2021-01-21T12:45:13.925" v="3989" actId="1076"/>
          <ac:picMkLst>
            <pc:docMk/>
            <pc:sldMk cId="3919892650" sldId="431"/>
            <ac:picMk id="4" creationId="{9277CD7F-8876-4ED3-8BEF-BE50CB2DA706}"/>
          </ac:picMkLst>
        </pc:picChg>
        <pc:picChg chg="del">
          <ac:chgData name="Siniša Vuksan" userId="3af124f9-b8e7-46e3-9422-21ae1d17ac0b" providerId="ADAL" clId="{59210592-7AFE-4B57-8F7E-8EE1F690A15A}" dt="2021-01-21T12:36:53.969" v="3761" actId="478"/>
          <ac:picMkLst>
            <pc:docMk/>
            <pc:sldMk cId="3919892650" sldId="431"/>
            <ac:picMk id="9" creationId="{FAE549F2-E729-47CB-B64E-006BA769DD46}"/>
          </ac:picMkLst>
        </pc:picChg>
        <pc:picChg chg="del">
          <ac:chgData name="Siniša Vuksan" userId="3af124f9-b8e7-46e3-9422-21ae1d17ac0b" providerId="ADAL" clId="{59210592-7AFE-4B57-8F7E-8EE1F690A15A}" dt="2021-01-21T12:36:54.769" v="3762" actId="478"/>
          <ac:picMkLst>
            <pc:docMk/>
            <pc:sldMk cId="3919892650" sldId="431"/>
            <ac:picMk id="10" creationId="{41757349-58C2-4E8A-8D81-DFC6FBBE9E46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4" creationId="{B5038561-6D4D-43D6-9F90-3EB778D0BB1A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5" creationId="{9FE70AD1-20B3-4F5E-A738-8B112D005DEE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6" creationId="{A0B156D7-516C-4E03-BA49-87F0C773BD13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7" creationId="{89206A3E-9186-466A-B7EE-8AB5D1596155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8" creationId="{4FB736BF-CC21-4529-9F24-4418DFA9052D}"/>
          </ac:picMkLst>
        </pc:picChg>
        <pc:picChg chg="del">
          <ac:chgData name="Siniša Vuksan" userId="3af124f9-b8e7-46e3-9422-21ae1d17ac0b" providerId="ADAL" clId="{59210592-7AFE-4B57-8F7E-8EE1F690A15A}" dt="2021-01-21T12:36:03.666" v="3752" actId="478"/>
          <ac:picMkLst>
            <pc:docMk/>
            <pc:sldMk cId="3919892650" sldId="431"/>
            <ac:picMk id="19" creationId="{04F02D45-C1F7-4EB2-9283-E379C9E46347}"/>
          </ac:picMkLst>
        </pc:picChg>
      </pc:sldChg>
      <pc:sldChg chg="delSp new add del">
        <pc:chgData name="Siniša Vuksan" userId="3af124f9-b8e7-46e3-9422-21ae1d17ac0b" providerId="ADAL" clId="{59210592-7AFE-4B57-8F7E-8EE1F690A15A}" dt="2021-01-22T08:04:22.303" v="6651" actId="2696"/>
        <pc:sldMkLst>
          <pc:docMk/>
          <pc:sldMk cId="1366136381" sldId="432"/>
        </pc:sldMkLst>
        <pc:spChg chg="del">
          <ac:chgData name="Siniša Vuksan" userId="3af124f9-b8e7-46e3-9422-21ae1d17ac0b" providerId="ADAL" clId="{59210592-7AFE-4B57-8F7E-8EE1F690A15A}" dt="2021-01-21T12:47:35.538" v="4230" actId="478"/>
          <ac:spMkLst>
            <pc:docMk/>
            <pc:sldMk cId="1366136381" sldId="432"/>
            <ac:spMk id="2" creationId="{DF331134-A3AF-42EE-872B-F9D2974B0E43}"/>
          </ac:spMkLst>
        </pc:spChg>
        <pc:spChg chg="del">
          <ac:chgData name="Siniša Vuksan" userId="3af124f9-b8e7-46e3-9422-21ae1d17ac0b" providerId="ADAL" clId="{59210592-7AFE-4B57-8F7E-8EE1F690A15A}" dt="2021-01-21T12:47:37.010" v="4231" actId="478"/>
          <ac:spMkLst>
            <pc:docMk/>
            <pc:sldMk cId="1366136381" sldId="432"/>
            <ac:spMk id="3" creationId="{B4C22416-0FB8-440D-A9E2-FF8C31046DC8}"/>
          </ac:spMkLst>
        </pc:spChg>
      </pc:sldChg>
      <pc:sldChg chg="modSp add modAnim">
        <pc:chgData name="Siniša Vuksan" userId="3af124f9-b8e7-46e3-9422-21ae1d17ac0b" providerId="ADAL" clId="{59210592-7AFE-4B57-8F7E-8EE1F690A15A}" dt="2021-01-21T12:59:09.447" v="4642" actId="20577"/>
        <pc:sldMkLst>
          <pc:docMk/>
          <pc:sldMk cId="3904465731" sldId="433"/>
        </pc:sldMkLst>
        <pc:spChg chg="mod">
          <ac:chgData name="Siniša Vuksan" userId="3af124f9-b8e7-46e3-9422-21ae1d17ac0b" providerId="ADAL" clId="{59210592-7AFE-4B57-8F7E-8EE1F690A15A}" dt="2021-01-21T12:59:09.447" v="4642" actId="20577"/>
          <ac:spMkLst>
            <pc:docMk/>
            <pc:sldMk cId="3904465731" sldId="433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2:55:49.429" v="4336" actId="1076"/>
          <ac:picMkLst>
            <pc:docMk/>
            <pc:sldMk cId="3904465731" sldId="433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12:49:37.790" v="4234" actId="14826"/>
          <ac:picMkLst>
            <pc:docMk/>
            <pc:sldMk cId="3904465731" sldId="433"/>
            <ac:picMk id="3" creationId="{2478E362-1B9A-4EA3-AB49-D906EB9517CD}"/>
          </ac:picMkLst>
        </pc:picChg>
      </pc:sldChg>
      <pc:sldChg chg="addSp modSp add modAnim">
        <pc:chgData name="Siniša Vuksan" userId="3af124f9-b8e7-46e3-9422-21ae1d17ac0b" providerId="ADAL" clId="{59210592-7AFE-4B57-8F7E-8EE1F690A15A}" dt="2021-01-22T06:42:00.522" v="4795" actId="20577"/>
        <pc:sldMkLst>
          <pc:docMk/>
          <pc:sldMk cId="995279831" sldId="434"/>
        </pc:sldMkLst>
        <pc:spChg chg="mod">
          <ac:chgData name="Siniša Vuksan" userId="3af124f9-b8e7-46e3-9422-21ae1d17ac0b" providerId="ADAL" clId="{59210592-7AFE-4B57-8F7E-8EE1F690A15A}" dt="2021-01-22T06:39:02.412" v="4708" actId="20577"/>
          <ac:spMkLst>
            <pc:docMk/>
            <pc:sldMk cId="995279831" sldId="434"/>
            <ac:spMk id="6" creationId="{DE74ACC6-7585-4469-81CA-552D77C8CFFA}"/>
          </ac:spMkLst>
        </pc:spChg>
        <pc:spChg chg="mod">
          <ac:chgData name="Siniša Vuksan" userId="3af124f9-b8e7-46e3-9422-21ae1d17ac0b" providerId="ADAL" clId="{59210592-7AFE-4B57-8F7E-8EE1F690A15A}" dt="2021-01-22T06:40:44.685" v="4771" actId="20577"/>
          <ac:spMkLst>
            <pc:docMk/>
            <pc:sldMk cId="995279831" sldId="434"/>
            <ac:spMk id="7" creationId="{8B3B2F24-F59F-48DA-A71A-42C8EC8610A8}"/>
          </ac:spMkLst>
        </pc:spChg>
        <pc:spChg chg="add mod">
          <ac:chgData name="Siniša Vuksan" userId="3af124f9-b8e7-46e3-9422-21ae1d17ac0b" providerId="ADAL" clId="{59210592-7AFE-4B57-8F7E-8EE1F690A15A}" dt="2021-01-22T06:42:00.522" v="4795" actId="20577"/>
          <ac:spMkLst>
            <pc:docMk/>
            <pc:sldMk cId="995279831" sldId="434"/>
            <ac:spMk id="8" creationId="{211AAB63-3111-404B-BA1E-DE68453F7B13}"/>
          </ac:spMkLst>
        </pc:spChg>
        <pc:picChg chg="mod">
          <ac:chgData name="Siniša Vuksan" userId="3af124f9-b8e7-46e3-9422-21ae1d17ac0b" providerId="ADAL" clId="{59210592-7AFE-4B57-8F7E-8EE1F690A15A}" dt="2021-01-22T06:41:23.116" v="4777" actId="1036"/>
          <ac:picMkLst>
            <pc:docMk/>
            <pc:sldMk cId="995279831" sldId="434"/>
            <ac:picMk id="2" creationId="{47B46515-7EBB-4A63-ADB4-F4E8362CBFB3}"/>
          </ac:picMkLst>
        </pc:picChg>
        <pc:picChg chg="mod">
          <ac:chgData name="Siniša Vuksan" userId="3af124f9-b8e7-46e3-9422-21ae1d17ac0b" providerId="ADAL" clId="{59210592-7AFE-4B57-8F7E-8EE1F690A15A}" dt="2021-01-22T06:39:31.963" v="4709" actId="14826"/>
          <ac:picMkLst>
            <pc:docMk/>
            <pc:sldMk cId="995279831" sldId="434"/>
            <ac:picMk id="5" creationId="{0880ABB5-B97D-4E14-AC1C-4031E662EC45}"/>
          </ac:picMkLst>
        </pc:picChg>
      </pc:sldChg>
      <pc:sldChg chg="addSp delSp modSp add delAnim modAnim">
        <pc:chgData name="Siniša Vuksan" userId="3af124f9-b8e7-46e3-9422-21ae1d17ac0b" providerId="ADAL" clId="{59210592-7AFE-4B57-8F7E-8EE1F690A15A}" dt="2021-01-22T07:58:30.463" v="6549" actId="20577"/>
        <pc:sldMkLst>
          <pc:docMk/>
          <pc:sldMk cId="3555396526" sldId="435"/>
        </pc:sldMkLst>
        <pc:spChg chg="mod">
          <ac:chgData name="Siniša Vuksan" userId="3af124f9-b8e7-46e3-9422-21ae1d17ac0b" providerId="ADAL" clId="{59210592-7AFE-4B57-8F7E-8EE1F690A15A}" dt="2021-01-22T07:56:38.909" v="6506" actId="20577"/>
          <ac:spMkLst>
            <pc:docMk/>
            <pc:sldMk cId="3555396526" sldId="435"/>
            <ac:spMk id="7" creationId="{56E640EE-70ED-43A3-8720-834925B47EAC}"/>
          </ac:spMkLst>
        </pc:spChg>
        <pc:spChg chg="mod">
          <ac:chgData name="Siniša Vuksan" userId="3af124f9-b8e7-46e3-9422-21ae1d17ac0b" providerId="ADAL" clId="{59210592-7AFE-4B57-8F7E-8EE1F690A15A}" dt="2021-01-22T07:56:46.968" v="6511" actId="20577"/>
          <ac:spMkLst>
            <pc:docMk/>
            <pc:sldMk cId="3555396526" sldId="435"/>
            <ac:spMk id="8" creationId="{C82195D3-0506-4C2E-A173-1546463AB4AD}"/>
          </ac:spMkLst>
        </pc:spChg>
        <pc:spChg chg="add mod">
          <ac:chgData name="Siniša Vuksan" userId="3af124f9-b8e7-46e3-9422-21ae1d17ac0b" providerId="ADAL" clId="{59210592-7AFE-4B57-8F7E-8EE1F690A15A}" dt="2021-01-22T07:57:16.989" v="6520" actId="20577"/>
          <ac:spMkLst>
            <pc:docMk/>
            <pc:sldMk cId="3555396526" sldId="435"/>
            <ac:spMk id="10" creationId="{CF6D033F-1569-4F3C-89B9-9D2557005C68}"/>
          </ac:spMkLst>
        </pc:spChg>
        <pc:spChg chg="add mod">
          <ac:chgData name="Siniša Vuksan" userId="3af124f9-b8e7-46e3-9422-21ae1d17ac0b" providerId="ADAL" clId="{59210592-7AFE-4B57-8F7E-8EE1F690A15A}" dt="2021-01-22T07:57:27.813" v="6526" actId="20577"/>
          <ac:spMkLst>
            <pc:docMk/>
            <pc:sldMk cId="3555396526" sldId="435"/>
            <ac:spMk id="11" creationId="{73975750-1685-43B2-95CF-17343C8CEE5F}"/>
          </ac:spMkLst>
        </pc:spChg>
        <pc:spChg chg="add mod">
          <ac:chgData name="Siniša Vuksan" userId="3af124f9-b8e7-46e3-9422-21ae1d17ac0b" providerId="ADAL" clId="{59210592-7AFE-4B57-8F7E-8EE1F690A15A}" dt="2021-01-22T07:57:40.880" v="6534" actId="113"/>
          <ac:spMkLst>
            <pc:docMk/>
            <pc:sldMk cId="3555396526" sldId="435"/>
            <ac:spMk id="12" creationId="{E32A3C7A-3E4D-4A38-847F-1A1A12ADCF28}"/>
          </ac:spMkLst>
        </pc:spChg>
        <pc:spChg chg="add mod">
          <ac:chgData name="Siniša Vuksan" userId="3af124f9-b8e7-46e3-9422-21ae1d17ac0b" providerId="ADAL" clId="{59210592-7AFE-4B57-8F7E-8EE1F690A15A}" dt="2021-01-22T07:58:01.639" v="6540" actId="20577"/>
          <ac:spMkLst>
            <pc:docMk/>
            <pc:sldMk cId="3555396526" sldId="435"/>
            <ac:spMk id="13" creationId="{60DB47BF-2FF4-4E0B-BFB8-A99A6EE3C25B}"/>
          </ac:spMkLst>
        </pc:spChg>
        <pc:spChg chg="add del">
          <ac:chgData name="Siniša Vuksan" userId="3af124f9-b8e7-46e3-9422-21ae1d17ac0b" providerId="ADAL" clId="{59210592-7AFE-4B57-8F7E-8EE1F690A15A}" dt="2021-01-22T07:58:10.107" v="6542" actId="478"/>
          <ac:spMkLst>
            <pc:docMk/>
            <pc:sldMk cId="3555396526" sldId="435"/>
            <ac:spMk id="14" creationId="{6B952D02-950E-4752-9061-3A28FF7FE4FD}"/>
          </ac:spMkLst>
        </pc:spChg>
        <pc:spChg chg="add mod">
          <ac:chgData name="Siniša Vuksan" userId="3af124f9-b8e7-46e3-9422-21ae1d17ac0b" providerId="ADAL" clId="{59210592-7AFE-4B57-8F7E-8EE1F690A15A}" dt="2021-01-22T07:58:22.248" v="6546" actId="20577"/>
          <ac:spMkLst>
            <pc:docMk/>
            <pc:sldMk cId="3555396526" sldId="435"/>
            <ac:spMk id="15" creationId="{B71E0836-7F69-48AC-AB40-3C591843C5DA}"/>
          </ac:spMkLst>
        </pc:spChg>
        <pc:spChg chg="add mod">
          <ac:chgData name="Siniša Vuksan" userId="3af124f9-b8e7-46e3-9422-21ae1d17ac0b" providerId="ADAL" clId="{59210592-7AFE-4B57-8F7E-8EE1F690A15A}" dt="2021-01-22T07:58:30.463" v="6549" actId="20577"/>
          <ac:spMkLst>
            <pc:docMk/>
            <pc:sldMk cId="3555396526" sldId="435"/>
            <ac:spMk id="16" creationId="{778A7551-DC3D-40D4-A146-9C13FFE6C4F5}"/>
          </ac:spMkLst>
        </pc:spChg>
        <pc:spChg chg="mod">
          <ac:chgData name="Siniša Vuksan" userId="3af124f9-b8e7-46e3-9422-21ae1d17ac0b" providerId="ADAL" clId="{59210592-7AFE-4B57-8F7E-8EE1F690A15A}" dt="2021-01-22T07:56:25.929" v="6501" actId="20577"/>
          <ac:spMkLst>
            <pc:docMk/>
            <pc:sldMk cId="3555396526" sldId="435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2T07:56:10.056" v="6486" actId="1076"/>
          <ac:picMkLst>
            <pc:docMk/>
            <pc:sldMk cId="3555396526" sldId="435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7:54:56.950" v="6479" actId="14826"/>
          <ac:picMkLst>
            <pc:docMk/>
            <pc:sldMk cId="3555396526" sldId="435"/>
            <ac:picMk id="3" creationId="{2478E362-1B9A-4EA3-AB49-D906EB9517CD}"/>
          </ac:picMkLst>
        </pc:picChg>
        <pc:picChg chg="add del">
          <ac:chgData name="Siniša Vuksan" userId="3af124f9-b8e7-46e3-9422-21ae1d17ac0b" providerId="ADAL" clId="{59210592-7AFE-4B57-8F7E-8EE1F690A15A}" dt="2021-01-22T07:57:06.902" v="6513"/>
          <ac:picMkLst>
            <pc:docMk/>
            <pc:sldMk cId="3555396526" sldId="435"/>
            <ac:picMk id="9" creationId="{76A72F0E-34EF-4B9F-8983-EDEB283DD3A8}"/>
          </ac:picMkLst>
        </pc:picChg>
      </pc:sldChg>
      <pc:sldChg chg="addSp delSp modSp add addAnim delAnim modAnim">
        <pc:chgData name="Siniša Vuksan" userId="3af124f9-b8e7-46e3-9422-21ae1d17ac0b" providerId="ADAL" clId="{59210592-7AFE-4B57-8F7E-8EE1F690A15A}" dt="2021-01-22T08:01:20.719" v="6639" actId="14100"/>
        <pc:sldMkLst>
          <pc:docMk/>
          <pc:sldMk cId="447697199" sldId="436"/>
        </pc:sldMkLst>
        <pc:spChg chg="del">
          <ac:chgData name="Siniša Vuksan" userId="3af124f9-b8e7-46e3-9422-21ae1d17ac0b" providerId="ADAL" clId="{59210592-7AFE-4B57-8F7E-8EE1F690A15A}" dt="2021-01-22T08:00:22.923" v="6623" actId="478"/>
          <ac:spMkLst>
            <pc:docMk/>
            <pc:sldMk cId="447697199" sldId="436"/>
            <ac:spMk id="7" creationId="{56E640EE-70ED-43A3-8720-834925B47EAC}"/>
          </ac:spMkLst>
        </pc:spChg>
        <pc:spChg chg="mod">
          <ac:chgData name="Siniša Vuksan" userId="3af124f9-b8e7-46e3-9422-21ae1d17ac0b" providerId="ADAL" clId="{59210592-7AFE-4B57-8F7E-8EE1F690A15A}" dt="2021-01-22T08:00:10.032" v="6619" actId="20577"/>
          <ac:spMkLst>
            <pc:docMk/>
            <pc:sldMk cId="447697199" sldId="436"/>
            <ac:spMk id="8" creationId="{C82195D3-0506-4C2E-A173-1546463AB4AD}"/>
          </ac:spMkLst>
        </pc:spChg>
        <pc:spChg chg="mod">
          <ac:chgData name="Siniša Vuksan" userId="3af124f9-b8e7-46e3-9422-21ae1d17ac0b" providerId="ADAL" clId="{59210592-7AFE-4B57-8F7E-8EE1F690A15A}" dt="2021-01-22T08:00:19.136" v="6622" actId="20577"/>
          <ac:spMkLst>
            <pc:docMk/>
            <pc:sldMk cId="447697199" sldId="436"/>
            <ac:spMk id="10" creationId="{CF6D033F-1569-4F3C-89B9-9D2557005C68}"/>
          </ac:spMkLst>
        </pc:spChg>
        <pc:spChg chg="del">
          <ac:chgData name="Siniša Vuksan" userId="3af124f9-b8e7-46e3-9422-21ae1d17ac0b" providerId="ADAL" clId="{59210592-7AFE-4B57-8F7E-8EE1F690A15A}" dt="2021-01-22T08:00:30.437" v="6627" actId="478"/>
          <ac:spMkLst>
            <pc:docMk/>
            <pc:sldMk cId="447697199" sldId="436"/>
            <ac:spMk id="11" creationId="{73975750-1685-43B2-95CF-17343C8CEE5F}"/>
          </ac:spMkLst>
        </pc:spChg>
        <pc:spChg chg="del">
          <ac:chgData name="Siniša Vuksan" userId="3af124f9-b8e7-46e3-9422-21ae1d17ac0b" providerId="ADAL" clId="{59210592-7AFE-4B57-8F7E-8EE1F690A15A}" dt="2021-01-22T08:00:28.342" v="6626" actId="478"/>
          <ac:spMkLst>
            <pc:docMk/>
            <pc:sldMk cId="447697199" sldId="436"/>
            <ac:spMk id="12" creationId="{E32A3C7A-3E4D-4A38-847F-1A1A12ADCF28}"/>
          </ac:spMkLst>
        </pc:spChg>
        <pc:spChg chg="del">
          <ac:chgData name="Siniša Vuksan" userId="3af124f9-b8e7-46e3-9422-21ae1d17ac0b" providerId="ADAL" clId="{59210592-7AFE-4B57-8F7E-8EE1F690A15A}" dt="2021-01-22T08:00:34.257" v="6629" actId="478"/>
          <ac:spMkLst>
            <pc:docMk/>
            <pc:sldMk cId="447697199" sldId="436"/>
            <ac:spMk id="13" creationId="{60DB47BF-2FF4-4E0B-BFB8-A99A6EE3C25B}"/>
          </ac:spMkLst>
        </pc:spChg>
        <pc:spChg chg="add mod">
          <ac:chgData name="Siniša Vuksan" userId="3af124f9-b8e7-46e3-9422-21ae1d17ac0b" providerId="ADAL" clId="{59210592-7AFE-4B57-8F7E-8EE1F690A15A}" dt="2021-01-22T08:01:20.719" v="6639" actId="14100"/>
          <ac:spMkLst>
            <pc:docMk/>
            <pc:sldMk cId="447697199" sldId="436"/>
            <ac:spMk id="14" creationId="{CB5B2E03-7E5A-4618-B447-C5C7D61362E1}"/>
          </ac:spMkLst>
        </pc:spChg>
        <pc:spChg chg="del">
          <ac:chgData name="Siniša Vuksan" userId="3af124f9-b8e7-46e3-9422-21ae1d17ac0b" providerId="ADAL" clId="{59210592-7AFE-4B57-8F7E-8EE1F690A15A}" dt="2021-01-22T08:00:32.382" v="6628" actId="478"/>
          <ac:spMkLst>
            <pc:docMk/>
            <pc:sldMk cId="447697199" sldId="436"/>
            <ac:spMk id="15" creationId="{B71E0836-7F69-48AC-AB40-3C591843C5DA}"/>
          </ac:spMkLst>
        </pc:spChg>
        <pc:spChg chg="del">
          <ac:chgData name="Siniša Vuksan" userId="3af124f9-b8e7-46e3-9422-21ae1d17ac0b" providerId="ADAL" clId="{59210592-7AFE-4B57-8F7E-8EE1F690A15A}" dt="2021-01-22T08:00:36.202" v="6630" actId="478"/>
          <ac:spMkLst>
            <pc:docMk/>
            <pc:sldMk cId="447697199" sldId="436"/>
            <ac:spMk id="16" creationId="{778A7551-DC3D-40D4-A146-9C13FFE6C4F5}"/>
          </ac:spMkLst>
        </pc:spChg>
        <pc:spChg chg="mod">
          <ac:chgData name="Siniša Vuksan" userId="3af124f9-b8e7-46e3-9422-21ae1d17ac0b" providerId="ADAL" clId="{59210592-7AFE-4B57-8F7E-8EE1F690A15A}" dt="2021-01-22T07:59:57.512" v="6613" actId="14100"/>
          <ac:spMkLst>
            <pc:docMk/>
            <pc:sldMk cId="447697199" sldId="436"/>
            <ac:spMk id="22" creationId="{151D65D3-4850-4915-8A0C-0D6759583DE2}"/>
          </ac:spMkLst>
        </pc:spChg>
        <pc:picChg chg="add del mod">
          <ac:chgData name="Siniša Vuksan" userId="3af124f9-b8e7-46e3-9422-21ae1d17ac0b" providerId="ADAL" clId="{59210592-7AFE-4B57-8F7E-8EE1F690A15A}" dt="2021-01-22T08:00:39.435" v="6631" actId="1076"/>
          <ac:picMkLst>
            <pc:docMk/>
            <pc:sldMk cId="447697199" sldId="436"/>
            <ac:picMk id="2" creationId="{C6474CDB-18F1-4236-831A-8BD9BF6A56F0}"/>
          </ac:picMkLst>
        </pc:picChg>
      </pc:sldChg>
      <pc:sldChg chg="addSp modSp add modAnim">
        <pc:chgData name="Siniša Vuksan" userId="3af124f9-b8e7-46e3-9422-21ae1d17ac0b" providerId="ADAL" clId="{59210592-7AFE-4B57-8F7E-8EE1F690A15A}" dt="2021-01-22T08:10:04.665" v="6786"/>
        <pc:sldMkLst>
          <pc:docMk/>
          <pc:sldMk cId="2714573940" sldId="437"/>
        </pc:sldMkLst>
        <pc:spChg chg="mod">
          <ac:chgData name="Siniša Vuksan" userId="3af124f9-b8e7-46e3-9422-21ae1d17ac0b" providerId="ADAL" clId="{59210592-7AFE-4B57-8F7E-8EE1F690A15A}" dt="2021-01-22T08:04:27.166" v="6653" actId="20577"/>
          <ac:spMkLst>
            <pc:docMk/>
            <pc:sldMk cId="2714573940" sldId="437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2T08:06:16.859" v="6778" actId="20577"/>
          <ac:spMkLst>
            <pc:docMk/>
            <pc:sldMk cId="2714573940" sldId="437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2T08:05:08.350" v="6656" actId="1076"/>
          <ac:picMkLst>
            <pc:docMk/>
            <pc:sldMk cId="2714573940" sldId="437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8:04:37.482" v="6654" actId="14826"/>
          <ac:picMkLst>
            <pc:docMk/>
            <pc:sldMk cId="2714573940" sldId="437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59210592-7AFE-4B57-8F7E-8EE1F690A15A}" dt="2021-01-22T08:09:52.948" v="6784" actId="1035"/>
          <ac:picMkLst>
            <pc:docMk/>
            <pc:sldMk cId="2714573940" sldId="437"/>
            <ac:picMk id="4" creationId="{A9845165-927E-4030-9086-8313F1706D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22.1.2021.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2f0174c8-beae-4d86-8665-01722a1b9479/assets/audio/30_lesson_10_what_s_the_time_rhyme_.mp3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9758424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2f0174c8-beae-4d86-8665-01722a1b9479/assets/interactivity/self-check_2/index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bookwidgets.com/play/7BXT67C?teacher_id=5135454293721088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2f0174c8-beae-4d86-8665-01722a1b9479/assets/audio/29_lesson_10_-the_time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ordwall.net/resource/278884/engleski-jezik/time-whats-time-match" TargetMode="External"/><Relationship Id="rId4" Type="http://schemas.openxmlformats.org/officeDocument/2006/relationships/hyperlink" Target="https://learningapps.org/view479104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4;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Jobs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my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duties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Every</a:t>
            </a:r>
            <a:r>
              <a:rPr lang="hr-HR" sz="4000" dirty="0"/>
              <a:t> </a:t>
            </a:r>
            <a:r>
              <a:rPr lang="hr-HR" sz="4000" dirty="0" err="1"/>
              <a:t>day’s</a:t>
            </a:r>
            <a:r>
              <a:rPr lang="hr-HR" sz="4000" dirty="0"/>
              <a:t> </a:t>
            </a:r>
            <a:r>
              <a:rPr lang="hr-HR" sz="4000" dirty="0" err="1"/>
              <a:t>the</a:t>
            </a:r>
            <a:r>
              <a:rPr lang="hr-HR" sz="4000" dirty="0"/>
              <a:t> same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" y="0"/>
            <a:ext cx="512064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33227" y="58202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Razvrstaj riječi. Prisjeti se da ispred naziva mjeseci stavljamo IN, ispred točnih datuma stavljamo ON, dok ispred točnog vremena tj. ispred sati stavljamo AT.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687" y="1317411"/>
            <a:ext cx="8768888" cy="33978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9D8AC71-2188-451D-AF2C-C0503D81EC34}"/>
              </a:ext>
            </a:extLst>
          </p:cNvPr>
          <p:cNvSpPr txBox="1">
            <a:spLocks/>
          </p:cNvSpPr>
          <p:nvPr/>
        </p:nvSpPr>
        <p:spPr>
          <a:xfrm>
            <a:off x="6130215" y="3082795"/>
            <a:ext cx="2741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morning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20E3F5B-D44D-407D-A357-98D5F691F8B5}"/>
              </a:ext>
            </a:extLst>
          </p:cNvPr>
          <p:cNvSpPr txBox="1">
            <a:spLocks/>
          </p:cNvSpPr>
          <p:nvPr/>
        </p:nvSpPr>
        <p:spPr>
          <a:xfrm>
            <a:off x="9206191" y="3082794"/>
            <a:ext cx="209535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11.30 pm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376310D-8807-46DB-A6F4-E70EE48A4B0E}"/>
              </a:ext>
            </a:extLst>
          </p:cNvPr>
          <p:cNvSpPr txBox="1">
            <a:spLocks/>
          </p:cNvSpPr>
          <p:nvPr/>
        </p:nvSpPr>
        <p:spPr>
          <a:xfrm>
            <a:off x="6483448" y="3379171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winter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1655411-10A8-4305-BC89-FEB29368D881}"/>
              </a:ext>
            </a:extLst>
          </p:cNvPr>
          <p:cNvSpPr txBox="1">
            <a:spLocks/>
          </p:cNvSpPr>
          <p:nvPr/>
        </p:nvSpPr>
        <p:spPr>
          <a:xfrm>
            <a:off x="3856526" y="3082794"/>
            <a:ext cx="1775195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Wednesday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80BBF49-E153-4ABA-B173-868592531ED1}"/>
              </a:ext>
            </a:extLst>
          </p:cNvPr>
          <p:cNvSpPr txBox="1">
            <a:spLocks/>
          </p:cNvSpPr>
          <p:nvPr/>
        </p:nvSpPr>
        <p:spPr>
          <a:xfrm>
            <a:off x="9451688" y="3429000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night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9E82338-CA45-482B-B51B-4C981DB597F5}"/>
              </a:ext>
            </a:extLst>
          </p:cNvPr>
          <p:cNvSpPr txBox="1">
            <a:spLocks/>
          </p:cNvSpPr>
          <p:nvPr/>
        </p:nvSpPr>
        <p:spPr>
          <a:xfrm>
            <a:off x="3769891" y="3379170"/>
            <a:ext cx="244737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4th </a:t>
            </a:r>
            <a:r>
              <a:rPr lang="hr-HR" sz="2600" dirty="0" err="1">
                <a:solidFill>
                  <a:srgbClr val="FF0000"/>
                </a:solidFill>
              </a:rPr>
              <a:t>February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3FE3835D-1D2B-43BB-8D69-E8E385C811BE}"/>
              </a:ext>
            </a:extLst>
          </p:cNvPr>
          <p:cNvSpPr txBox="1">
            <a:spLocks/>
          </p:cNvSpPr>
          <p:nvPr/>
        </p:nvSpPr>
        <p:spPr>
          <a:xfrm>
            <a:off x="6222642" y="3635341"/>
            <a:ext cx="191981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evening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470BD9B-11E5-4F53-889E-EA3400315398}"/>
              </a:ext>
            </a:extLst>
          </p:cNvPr>
          <p:cNvSpPr txBox="1">
            <a:spLocks/>
          </p:cNvSpPr>
          <p:nvPr/>
        </p:nvSpPr>
        <p:spPr>
          <a:xfrm>
            <a:off x="6134348" y="3919112"/>
            <a:ext cx="219828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afternoon</a:t>
            </a:r>
            <a:endParaRPr lang="hr-HR" sz="2600" dirty="0">
              <a:solidFill>
                <a:srgbClr val="FF0000"/>
              </a:solidFill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FBE8CD9A-BD28-465D-8837-0A184BFDBC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050" y="4484537"/>
            <a:ext cx="7915275" cy="2352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27FC343-31BB-4595-91B9-3E2AF75DB84D}"/>
              </a:ext>
            </a:extLst>
          </p:cNvPr>
          <p:cNvSpPr txBox="1">
            <a:spLocks/>
          </p:cNvSpPr>
          <p:nvPr/>
        </p:nvSpPr>
        <p:spPr>
          <a:xfrm>
            <a:off x="8142451" y="5422005"/>
            <a:ext cx="3881859" cy="26419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Finish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U sljedećem zadatku pokušaj dovršiti rečenice.</a:t>
            </a:r>
          </a:p>
        </p:txBody>
      </p:sp>
    </p:spTree>
    <p:extLst>
      <p:ext uri="{BB962C8B-B14F-4D97-AF65-F5344CB8AC3E}">
        <p14:creationId xmlns:p14="http://schemas.microsoft.com/office/powerpoint/2010/main" val="88695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" y="0"/>
            <a:ext cx="5121493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 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544974"/>
            <a:ext cx="6806669" cy="326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 err="1"/>
              <a:t>isten</a:t>
            </a:r>
            <a:r>
              <a:rPr lang="en-US" sz="2000" b="1" dirty="0"/>
              <a:t> to the rhyme and try to</a:t>
            </a:r>
            <a:r>
              <a:rPr lang="hr-HR" sz="2000" b="1" dirty="0"/>
              <a:t> </a:t>
            </a:r>
            <a:r>
              <a:rPr lang="en-US" sz="2000" b="1" dirty="0" err="1"/>
              <a:t>memorise</a:t>
            </a:r>
            <a:r>
              <a:rPr lang="en-US" sz="2000" b="1" dirty="0"/>
              <a:t> all the words </a:t>
            </a:r>
            <a:r>
              <a:rPr lang="hr-HR" sz="2000" b="1" dirty="0" err="1"/>
              <a:t>you</a:t>
            </a:r>
            <a:r>
              <a:rPr lang="en-US" sz="2000" b="1" dirty="0"/>
              <a:t> hear mentioned.</a:t>
            </a:r>
            <a:br>
              <a:rPr lang="hr-HR" sz="2000" i="1" dirty="0"/>
            </a:br>
            <a:r>
              <a:rPr lang="hr-HR" sz="2000" i="1" dirty="0"/>
              <a:t>Poslušaj zvučni zapis pjesmice i pokušaj zapamtiti što više riječi koje se u njoj spominju.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https://www.e-sfera.hr/dodatni-digitalni-sadrzaji/2f0174c8-beae-4d86-8665-01722a1b9479/assets/audio/30_lesson_10_what_s_the_time_rhyme_.mp3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95" y="1235224"/>
            <a:ext cx="4895852" cy="39199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C4389747-A23B-4446-855E-179A5D265EE3}"/>
              </a:ext>
            </a:extLst>
          </p:cNvPr>
          <p:cNvSpPr/>
          <p:nvPr/>
        </p:nvSpPr>
        <p:spPr>
          <a:xfrm>
            <a:off x="5273037" y="297555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000" b="1" dirty="0"/>
              <a:t>L</a:t>
            </a:r>
            <a:r>
              <a:rPr lang="en-US" sz="2000" b="1" dirty="0" err="1"/>
              <a:t>isten</a:t>
            </a:r>
            <a:r>
              <a:rPr lang="en-US" sz="2000" b="1" dirty="0"/>
              <a:t> to the rhyme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underline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rhyme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pjesmice još jednom i podcrtaj riječi koje se rimuju.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https://www.e-sfera.hr/dodatni-digitalni-sadrzaji/2f0174c8-beae-4d86-8665-01722a1b9479/assets/audio/30_lesson_10_what_s_the_time_rhyme_.mp3</a:t>
            </a:r>
            <a:endParaRPr lang="hr-HR" sz="2000" i="1" dirty="0"/>
          </a:p>
        </p:txBody>
      </p:sp>
      <p:pic>
        <p:nvPicPr>
          <p:cNvPr id="9" name="05_38_Every_days_the_same_Rhyme">
            <a:hlinkClick r:id="" action="ppaction://media"/>
            <a:extLst>
              <a:ext uri="{FF2B5EF4-FFF2-40B4-BE49-F238E27FC236}">
                <a16:creationId xmlns:a16="http://schemas.microsoft.com/office/drawing/2014/main" id="{FAE549F2-E729-47CB-B64E-006BA769DD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70106" y="2585606"/>
            <a:ext cx="609600" cy="609600"/>
          </a:xfrm>
          <a:prstGeom prst="rect">
            <a:avLst/>
          </a:prstGeom>
        </p:spPr>
      </p:pic>
      <p:pic>
        <p:nvPicPr>
          <p:cNvPr id="10" name="05_38_Every_days_the_same_Rhyme">
            <a:hlinkClick r:id="" action="ppaction://media"/>
            <a:extLst>
              <a:ext uri="{FF2B5EF4-FFF2-40B4-BE49-F238E27FC236}">
                <a16:creationId xmlns:a16="http://schemas.microsoft.com/office/drawing/2014/main" id="{41757349-58C2-4E8A-8D81-DFC6FBBE9E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70106" y="4962359"/>
            <a:ext cx="609600" cy="609600"/>
          </a:xfrm>
          <a:prstGeom prst="rect">
            <a:avLst/>
          </a:prstGeom>
        </p:spPr>
      </p:pic>
      <p:sp>
        <p:nvSpPr>
          <p:cNvPr id="13" name="Pravokutnik 12">
            <a:extLst>
              <a:ext uri="{FF2B5EF4-FFF2-40B4-BE49-F238E27FC236}">
                <a16:creationId xmlns:a16="http://schemas.microsoft.com/office/drawing/2014/main" id="{EFFD2D34-7CA7-4F0F-9B79-364B54C00272}"/>
              </a:ext>
            </a:extLst>
          </p:cNvPr>
          <p:cNvSpPr/>
          <p:nvPr/>
        </p:nvSpPr>
        <p:spPr>
          <a:xfrm>
            <a:off x="5273037" y="5716612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000" b="1" dirty="0" err="1"/>
              <a:t>Try</a:t>
            </a:r>
            <a:r>
              <a:rPr lang="hr-HR" sz="2000" b="1" dirty="0"/>
              <a:t> to </a:t>
            </a:r>
            <a:r>
              <a:rPr lang="hr-HR" sz="2000" b="1" dirty="0" err="1"/>
              <a:t>memorise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rhyme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Pokušaj pjesmicu naučiti napamet.</a:t>
            </a:r>
          </a:p>
        </p:txBody>
      </p:sp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B5038561-6D4D-43D6-9F90-3EB778D0B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948" y="3153995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9FE70AD1-20B3-4F5E-A738-8B112D005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947" y="3346578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A0B156D7-516C-4E03-BA49-87F0C773B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983" y="3861733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89206A3E-9186-466A-B7EE-8AB5D1596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118" y="4103328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4FB736BF-CC21-4529-9F24-4418DFA90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467" y="4616554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04F02D45-C1F7-4EB2-9283-E379C9E46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577" y="4869632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77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88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88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1" grpId="0" build="p"/>
      <p:bldP spid="22" grpId="0" build="p"/>
      <p:bldP spid="5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4" y="0"/>
            <a:ext cx="5141485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330800" y="1567965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previous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30800" y="2424151"/>
            <a:ext cx="6806669" cy="3409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Guess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Pogodi./Odgovori.</a:t>
            </a:r>
          </a:p>
          <a:p>
            <a:pPr marL="0" indent="0">
              <a:buNone/>
            </a:pPr>
            <a:r>
              <a:rPr lang="hr-HR" sz="2000" i="1" dirty="0"/>
              <a:t>Dnevnik je…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knjiga u kojoj držiš obiteljske fotografije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knjiga u koju učitelji zapisuju tvoje ocjene</a:t>
            </a:r>
          </a:p>
          <a:p>
            <a:pPr marL="457200" indent="-457200">
              <a:buAutoNum type="alphaLcParenR"/>
            </a:pPr>
            <a:r>
              <a:rPr lang="hr-HR" sz="2000" i="1" dirty="0"/>
              <a:t>Bilježnica u koju zapisuješ sve što ti se dogodilo u danu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26" y="1739720"/>
            <a:ext cx="4753265" cy="37057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80A0D12F-C46F-4D87-B559-E8CE84185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7" y="4577236"/>
            <a:ext cx="294889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008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4" y="0"/>
            <a:ext cx="5141485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384557" y="19019"/>
            <a:ext cx="2649882" cy="5596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odgovori na pitanja.</a:t>
            </a:r>
          </a:p>
          <a:p>
            <a:pPr marL="0" indent="0">
              <a:buNone/>
            </a:pPr>
            <a:r>
              <a:rPr lang="hr-HR" sz="2000" i="1" dirty="0"/>
              <a:t>Zašto je </a:t>
            </a:r>
            <a:r>
              <a:rPr lang="hr-HR" sz="2000" i="1" dirty="0" err="1"/>
              <a:t>Cathy</a:t>
            </a:r>
            <a:r>
              <a:rPr lang="hr-HR" sz="2000" i="1" dirty="0"/>
              <a:t> dosadno?</a:t>
            </a:r>
          </a:p>
          <a:p>
            <a:pPr marL="0" indent="0">
              <a:buNone/>
            </a:pPr>
            <a:r>
              <a:rPr lang="hr-HR" sz="2000" i="1" dirty="0"/>
              <a:t>Što bi ona željela raditi?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Cathy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bored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because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every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day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same.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She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would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like</a:t>
            </a:r>
            <a:r>
              <a:rPr lang="hr-HR" sz="2400" b="1" dirty="0">
                <a:solidFill>
                  <a:srgbClr val="FF0000"/>
                </a:solidFill>
              </a:rPr>
              <a:t> to do </a:t>
            </a:r>
            <a:r>
              <a:rPr lang="hr-HR" sz="2400" b="1" dirty="0" err="1">
                <a:solidFill>
                  <a:srgbClr val="FF0000"/>
                </a:solidFill>
              </a:rPr>
              <a:t>somethnig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different</a:t>
            </a:r>
            <a:r>
              <a:rPr lang="hr-HR" sz="2400" b="1" dirty="0">
                <a:solidFill>
                  <a:srgbClr val="FF0000"/>
                </a:solidFill>
              </a:rPr>
              <a:t> – </a:t>
            </a:r>
            <a:r>
              <a:rPr lang="hr-HR" sz="2400" b="1" dirty="0" err="1">
                <a:solidFill>
                  <a:srgbClr val="FF0000"/>
                </a:solidFill>
              </a:rPr>
              <a:t>travel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around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world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in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hot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air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balloon</a:t>
            </a:r>
            <a:r>
              <a:rPr lang="hr-HR" sz="2400" b="1" dirty="0">
                <a:solidFill>
                  <a:srgbClr val="FF0000"/>
                </a:solidFill>
              </a:rPr>
              <a:t>, </a:t>
            </a:r>
            <a:r>
              <a:rPr lang="hr-HR" sz="2400" b="1" dirty="0" err="1">
                <a:solidFill>
                  <a:srgbClr val="FF0000"/>
                </a:solidFill>
              </a:rPr>
              <a:t>go</a:t>
            </a:r>
            <a:r>
              <a:rPr lang="hr-HR" sz="2400" b="1" dirty="0">
                <a:solidFill>
                  <a:srgbClr val="FF0000"/>
                </a:solidFill>
              </a:rPr>
              <a:t> to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centre </a:t>
            </a:r>
            <a:r>
              <a:rPr lang="hr-HR" sz="2400" b="1" dirty="0" err="1">
                <a:solidFill>
                  <a:srgbClr val="FF0000"/>
                </a:solidFill>
              </a:rPr>
              <a:t>of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Earth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9" y="26023"/>
            <a:ext cx="8830964" cy="68319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11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" y="0"/>
            <a:ext cx="5121493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64... 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1057490"/>
            <a:ext cx="6806669" cy="326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again. Complete the sentences, and say</a:t>
            </a:r>
            <a:r>
              <a:rPr lang="hr-HR" sz="2000" b="1" dirty="0"/>
              <a:t> </a:t>
            </a:r>
            <a:r>
              <a:rPr lang="en-US" sz="2000" b="1" dirty="0"/>
              <a:t>WHO does the following things.</a:t>
            </a:r>
            <a:br>
              <a:rPr lang="hr-HR" sz="2000" i="1" dirty="0"/>
            </a:br>
            <a:r>
              <a:rPr lang="hr-HR" sz="2000" i="1" dirty="0"/>
              <a:t>Pročitaj tekst još jednom, te nadopuni osobama iz teksta.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3" y="226355"/>
            <a:ext cx="4255325" cy="32026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085D007-E74A-4820-A6A9-E1D954170704}"/>
              </a:ext>
            </a:extLst>
          </p:cNvPr>
          <p:cNvSpPr txBox="1">
            <a:spLocks/>
          </p:cNvSpPr>
          <p:nvPr/>
        </p:nvSpPr>
        <p:spPr>
          <a:xfrm>
            <a:off x="1152400" y="812511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Mum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45EEE8E7-9C29-4D50-A664-040DA56B2A07}"/>
              </a:ext>
            </a:extLst>
          </p:cNvPr>
          <p:cNvSpPr txBox="1">
            <a:spLocks/>
          </p:cNvSpPr>
          <p:nvPr/>
        </p:nvSpPr>
        <p:spPr>
          <a:xfrm>
            <a:off x="1176603" y="1121885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Cathy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64A755D3-2555-4838-83B4-FEE1AEB9BE68}"/>
              </a:ext>
            </a:extLst>
          </p:cNvPr>
          <p:cNvSpPr txBox="1">
            <a:spLocks/>
          </p:cNvSpPr>
          <p:nvPr/>
        </p:nvSpPr>
        <p:spPr>
          <a:xfrm rot="21238315">
            <a:off x="1189480" y="1337340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400" dirty="0" err="1">
                <a:solidFill>
                  <a:srgbClr val="FF0000"/>
                </a:solidFill>
              </a:rPr>
              <a:t>Mike</a:t>
            </a:r>
            <a:r>
              <a:rPr lang="hr-HR" sz="1400" dirty="0">
                <a:solidFill>
                  <a:srgbClr val="FF0000"/>
                </a:solidFill>
              </a:rPr>
              <a:t> </a:t>
            </a:r>
            <a:r>
              <a:rPr lang="hr-HR" sz="1400" dirty="0" err="1">
                <a:solidFill>
                  <a:srgbClr val="FF0000"/>
                </a:solidFill>
              </a:rPr>
              <a:t>and</a:t>
            </a:r>
            <a:r>
              <a:rPr lang="hr-HR" sz="1400" dirty="0">
                <a:solidFill>
                  <a:srgbClr val="FF0000"/>
                </a:solidFill>
              </a:rPr>
              <a:t> </a:t>
            </a:r>
            <a:r>
              <a:rPr lang="hr-HR" sz="1400" dirty="0" err="1">
                <a:solidFill>
                  <a:srgbClr val="FF0000"/>
                </a:solidFill>
              </a:rPr>
              <a:t>Cathy</a:t>
            </a:r>
            <a:endParaRPr lang="hr-HR" sz="1400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C8A7D7DA-7BD2-4451-AAA8-5BF183EDD1E0}"/>
              </a:ext>
            </a:extLst>
          </p:cNvPr>
          <p:cNvSpPr txBox="1">
            <a:spLocks/>
          </p:cNvSpPr>
          <p:nvPr/>
        </p:nvSpPr>
        <p:spPr>
          <a:xfrm>
            <a:off x="1176601" y="1736867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Pupils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5C85B84E-075E-4F69-B5CF-C5CA867C1E1A}"/>
              </a:ext>
            </a:extLst>
          </p:cNvPr>
          <p:cNvSpPr txBox="1">
            <a:spLocks/>
          </p:cNvSpPr>
          <p:nvPr/>
        </p:nvSpPr>
        <p:spPr>
          <a:xfrm rot="21063093">
            <a:off x="1176600" y="1921425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 err="1">
                <a:solidFill>
                  <a:srgbClr val="FF0000"/>
                </a:solidFill>
              </a:rPr>
              <a:t>Teachers</a:t>
            </a:r>
            <a:endParaRPr lang="hr-HR" sz="18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3CA2E850-4280-4FE2-AFA2-C56B20C74282}"/>
              </a:ext>
            </a:extLst>
          </p:cNvPr>
          <p:cNvSpPr txBox="1">
            <a:spLocks/>
          </p:cNvSpPr>
          <p:nvPr/>
        </p:nvSpPr>
        <p:spPr>
          <a:xfrm>
            <a:off x="1189481" y="2338970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Cathy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7FBF16BD-B0E9-4DED-8816-D96095DC7EF1}"/>
              </a:ext>
            </a:extLst>
          </p:cNvPr>
          <p:cNvSpPr txBox="1">
            <a:spLocks/>
          </p:cNvSpPr>
          <p:nvPr/>
        </p:nvSpPr>
        <p:spPr>
          <a:xfrm rot="21017677">
            <a:off x="1173661" y="2510216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Her</a:t>
            </a:r>
            <a:r>
              <a:rPr lang="hr-HR" sz="1600" dirty="0">
                <a:solidFill>
                  <a:srgbClr val="FF0000"/>
                </a:solidFill>
              </a:rPr>
              <a:t> </a:t>
            </a:r>
            <a:r>
              <a:rPr lang="hr-HR" sz="1600" dirty="0" err="1">
                <a:solidFill>
                  <a:srgbClr val="FF0000"/>
                </a:solidFill>
              </a:rPr>
              <a:t>sister</a:t>
            </a:r>
            <a:endParaRPr lang="hr-HR" sz="1600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90BC5BE4-C2C1-41FE-A53D-584B5C1B86D8}"/>
              </a:ext>
            </a:extLst>
          </p:cNvPr>
          <p:cNvSpPr txBox="1">
            <a:spLocks/>
          </p:cNvSpPr>
          <p:nvPr/>
        </p:nvSpPr>
        <p:spPr>
          <a:xfrm rot="21290569">
            <a:off x="1164054" y="2818283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600" dirty="0" err="1">
                <a:solidFill>
                  <a:srgbClr val="FF0000"/>
                </a:solidFill>
              </a:rPr>
              <a:t>Her</a:t>
            </a:r>
            <a:r>
              <a:rPr lang="hr-HR" sz="1600" dirty="0">
                <a:solidFill>
                  <a:srgbClr val="FF0000"/>
                </a:solidFill>
              </a:rPr>
              <a:t> </a:t>
            </a:r>
            <a:r>
              <a:rPr lang="hr-HR" sz="1600" dirty="0" err="1">
                <a:solidFill>
                  <a:srgbClr val="FF0000"/>
                </a:solidFill>
              </a:rPr>
              <a:t>parents</a:t>
            </a:r>
            <a:endParaRPr lang="hr-HR" sz="1600" dirty="0">
              <a:solidFill>
                <a:srgbClr val="FF0000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277CD7F-8876-4ED3-8BEF-BE50CB2DA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38" y="3801596"/>
            <a:ext cx="4705350" cy="2800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A35C5D17-F7AA-47E6-A30E-1E66A2D7696D}"/>
              </a:ext>
            </a:extLst>
          </p:cNvPr>
          <p:cNvSpPr txBox="1">
            <a:spLocks/>
          </p:cNvSpPr>
          <p:nvPr/>
        </p:nvSpPr>
        <p:spPr>
          <a:xfrm>
            <a:off x="5273037" y="3940212"/>
            <a:ext cx="6806669" cy="326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Razmisli!</a:t>
            </a:r>
          </a:p>
          <a:p>
            <a:pPr marL="0" indent="0">
              <a:buNone/>
            </a:pPr>
            <a:r>
              <a:rPr lang="hr-HR" sz="2000" i="1" dirty="0"/>
              <a:t>1 Možeš li </a:t>
            </a:r>
            <a:r>
              <a:rPr lang="hr-HR" sz="2000" i="1" dirty="0" err="1"/>
              <a:t>Cathy</a:t>
            </a:r>
            <a:r>
              <a:rPr lang="hr-HR" sz="2000" i="1" dirty="0"/>
              <a:t> dati neki savjet? Koristi izraze ispod.</a:t>
            </a:r>
          </a:p>
          <a:p>
            <a:pPr marL="0" indent="0">
              <a:buNone/>
            </a:pPr>
            <a:r>
              <a:rPr lang="hr-HR" sz="2000" i="1" dirty="0"/>
              <a:t>2 Pišeš li ti dnevnik?</a:t>
            </a:r>
          </a:p>
          <a:p>
            <a:pPr marL="0" indent="0">
              <a:buNone/>
            </a:pPr>
            <a:r>
              <a:rPr lang="hr-HR" sz="2000" i="1" dirty="0"/>
              <a:t>3 Što zapisuješ u dnevnik?</a:t>
            </a:r>
          </a:p>
          <a:p>
            <a:pPr marL="0" indent="0">
              <a:buNone/>
            </a:pPr>
            <a:r>
              <a:rPr lang="hr-HR" sz="2000" i="1" dirty="0"/>
              <a:t>4 Osjećaš li se ponekad ovako kako se </a:t>
            </a:r>
            <a:r>
              <a:rPr lang="hr-HR" sz="2000" i="1" dirty="0" err="1"/>
              <a:t>Cathy</a:t>
            </a:r>
            <a:r>
              <a:rPr lang="hr-HR" sz="2000" i="1" dirty="0"/>
              <a:t> osjeća?</a:t>
            </a:r>
          </a:p>
          <a:p>
            <a:pPr marL="0" indent="0">
              <a:buNone/>
            </a:pPr>
            <a:r>
              <a:rPr lang="hr-HR" sz="2000" i="1" dirty="0"/>
              <a:t>5 Što bi za promjenu volio raditi?</a:t>
            </a:r>
          </a:p>
        </p:txBody>
      </p:sp>
    </p:spTree>
    <p:extLst>
      <p:ext uri="{BB962C8B-B14F-4D97-AF65-F5344CB8AC3E}">
        <p14:creationId xmlns:p14="http://schemas.microsoft.com/office/powerpoint/2010/main" val="3919892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" y="0"/>
            <a:ext cx="5120640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56448" y="933717"/>
            <a:ext cx="6790869" cy="5596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pairs</a:t>
            </a:r>
            <a:r>
              <a:rPr lang="hr-HR" sz="2000" b="1" dirty="0"/>
              <a:t>.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say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Croatian?</a:t>
            </a:r>
            <a:br>
              <a:rPr lang="hr-HR" sz="2000" i="1" dirty="0"/>
            </a:br>
            <a:r>
              <a:rPr lang="hr-HR" sz="2000" i="1" dirty="0"/>
              <a:t>Pronađi parove. Možeš li prevesti izraze </a:t>
            </a:r>
            <a:r>
              <a:rPr lang="hr-HR" sz="2000" i="1"/>
              <a:t>na hrvatski jezik?</a:t>
            </a:r>
            <a:endParaRPr lang="hr-HR" sz="2000" i="1" dirty="0"/>
          </a:p>
          <a:p>
            <a:pPr marL="0" indent="0">
              <a:buNone/>
            </a:pPr>
            <a:r>
              <a:rPr lang="hr-HR" sz="2400" b="1" dirty="0" err="1"/>
              <a:t>watch</a:t>
            </a:r>
            <a:r>
              <a:rPr lang="hr-HR" sz="2400" b="1" dirty="0"/>
              <a:t>	TV		</a:t>
            </a:r>
            <a:r>
              <a:rPr lang="hr-HR" sz="2400" i="1" dirty="0"/>
              <a:t>gledati TV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do </a:t>
            </a:r>
            <a:r>
              <a:rPr lang="hr-HR" sz="2400" b="1" dirty="0" err="1"/>
              <a:t>your</a:t>
            </a:r>
            <a:r>
              <a:rPr lang="hr-HR" sz="2400" b="1" dirty="0"/>
              <a:t> </a:t>
            </a:r>
            <a:r>
              <a:rPr lang="hr-HR" sz="2400" b="1" dirty="0" err="1"/>
              <a:t>homework</a:t>
            </a:r>
            <a:r>
              <a:rPr lang="hr-HR" sz="2400" b="1" dirty="0"/>
              <a:t>	</a:t>
            </a:r>
            <a:r>
              <a:rPr lang="hr-HR" sz="2400" i="1" dirty="0"/>
              <a:t>napisati domaći uradak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go</a:t>
            </a:r>
            <a:r>
              <a:rPr lang="hr-HR" sz="2400" b="1" dirty="0"/>
              <a:t> to bed		</a:t>
            </a:r>
            <a:r>
              <a:rPr lang="hr-HR" sz="2400" i="1" dirty="0"/>
              <a:t>ići spavati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wake </a:t>
            </a:r>
            <a:r>
              <a:rPr lang="hr-HR" sz="2400" b="1" dirty="0" err="1"/>
              <a:t>up</a:t>
            </a:r>
            <a:r>
              <a:rPr lang="hr-HR" sz="2400" b="1" dirty="0"/>
              <a:t>		</a:t>
            </a:r>
            <a:r>
              <a:rPr lang="hr-HR" sz="2400" i="1" dirty="0"/>
              <a:t>probuditi se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get</a:t>
            </a:r>
            <a:r>
              <a:rPr lang="hr-HR" sz="2400" b="1" dirty="0"/>
              <a:t> </a:t>
            </a:r>
            <a:r>
              <a:rPr lang="hr-HR" sz="2400" b="1" dirty="0" err="1"/>
              <a:t>ready</a:t>
            </a:r>
            <a:r>
              <a:rPr lang="hr-HR" sz="2400" b="1" dirty="0"/>
              <a:t>		</a:t>
            </a:r>
            <a:r>
              <a:rPr lang="hr-HR" sz="2400" i="1" dirty="0"/>
              <a:t>spremiti se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have</a:t>
            </a:r>
            <a:r>
              <a:rPr lang="hr-HR" sz="2400" b="1" dirty="0"/>
              <a:t> </a:t>
            </a:r>
            <a:r>
              <a:rPr lang="hr-HR" sz="2400" b="1" dirty="0" err="1"/>
              <a:t>breakfast</a:t>
            </a:r>
            <a:r>
              <a:rPr lang="hr-HR" sz="2400" b="1" dirty="0"/>
              <a:t>	</a:t>
            </a:r>
            <a:r>
              <a:rPr lang="hr-HR" sz="2400" i="1" dirty="0"/>
              <a:t>doručkovati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make a </a:t>
            </a:r>
            <a:r>
              <a:rPr lang="hr-HR" sz="2400" b="1" dirty="0" err="1"/>
              <a:t>noise</a:t>
            </a:r>
            <a:r>
              <a:rPr lang="hr-HR" sz="2400" b="1" dirty="0"/>
              <a:t>		</a:t>
            </a:r>
            <a:r>
              <a:rPr lang="hr-HR" sz="2400" i="1" dirty="0"/>
              <a:t>stvarati buku</a:t>
            </a:r>
          </a:p>
          <a:p>
            <a:pPr marL="0" indent="0">
              <a:buNone/>
            </a:pPr>
            <a:r>
              <a:rPr lang="hr-HR" sz="2000" i="1" dirty="0"/>
              <a:t>Ovu aktivnost možeš odraditi i na sljedećoj poveznici:</a:t>
            </a:r>
            <a:br>
              <a:rPr lang="hr-HR" sz="2000" i="1" dirty="0"/>
            </a:br>
            <a:r>
              <a:rPr lang="hr-HR" sz="2000" dirty="0">
                <a:hlinkClick r:id="rId3"/>
              </a:rPr>
              <a:t>https://wordwall.net/resource/9758424</a:t>
            </a:r>
            <a:endParaRPr lang="hr-HR" sz="2000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8" y="1358720"/>
            <a:ext cx="4374598" cy="38443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446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" y="0"/>
            <a:ext cx="512139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63451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Spoji.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15" y="1378039"/>
            <a:ext cx="9157316" cy="52310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Prostoručno: oblik 16">
            <a:extLst>
              <a:ext uri="{FF2B5EF4-FFF2-40B4-BE49-F238E27FC236}">
                <a16:creationId xmlns:a16="http://schemas.microsoft.com/office/drawing/2014/main" id="{2700FBB3-B0D2-4CAD-960F-097361E09F8D}"/>
              </a:ext>
            </a:extLst>
          </p:cNvPr>
          <p:cNvSpPr/>
          <p:nvPr/>
        </p:nvSpPr>
        <p:spPr>
          <a:xfrm>
            <a:off x="8680361" y="3230273"/>
            <a:ext cx="1004552" cy="2491675"/>
          </a:xfrm>
          <a:custGeom>
            <a:avLst/>
            <a:gdLst>
              <a:gd name="connsiteX0" fmla="*/ 0 w 1004552"/>
              <a:gd name="connsiteY0" fmla="*/ 208386 h 2491675"/>
              <a:gd name="connsiteX1" fmla="*/ 450760 w 1004552"/>
              <a:gd name="connsiteY1" fmla="*/ 182628 h 2491675"/>
              <a:gd name="connsiteX2" fmla="*/ 553791 w 1004552"/>
              <a:gd name="connsiteY2" fmla="*/ 2165975 h 2491675"/>
              <a:gd name="connsiteX3" fmla="*/ 1004552 w 1004552"/>
              <a:gd name="connsiteY3" fmla="*/ 2487947 h 2491675"/>
              <a:gd name="connsiteX4" fmla="*/ 1004552 w 1004552"/>
              <a:gd name="connsiteY4" fmla="*/ 2487947 h 249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552" h="2491675">
                <a:moveTo>
                  <a:pt x="0" y="208386"/>
                </a:moveTo>
                <a:cubicBezTo>
                  <a:pt x="179231" y="32374"/>
                  <a:pt x="358462" y="-143637"/>
                  <a:pt x="450760" y="182628"/>
                </a:cubicBezTo>
                <a:cubicBezTo>
                  <a:pt x="543059" y="508893"/>
                  <a:pt x="461492" y="1781755"/>
                  <a:pt x="553791" y="2165975"/>
                </a:cubicBezTo>
                <a:cubicBezTo>
                  <a:pt x="646090" y="2550195"/>
                  <a:pt x="1004552" y="2487947"/>
                  <a:pt x="1004552" y="2487947"/>
                </a:cubicBezTo>
                <a:lnTo>
                  <a:pt x="1004552" y="2487947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Prostoručno: oblik 17">
            <a:extLst>
              <a:ext uri="{FF2B5EF4-FFF2-40B4-BE49-F238E27FC236}">
                <a16:creationId xmlns:a16="http://schemas.microsoft.com/office/drawing/2014/main" id="{8A17B707-2FEB-43A2-A27F-CDB32BC749DA}"/>
              </a:ext>
            </a:extLst>
          </p:cNvPr>
          <p:cNvSpPr/>
          <p:nvPr/>
        </p:nvSpPr>
        <p:spPr>
          <a:xfrm>
            <a:off x="6961137" y="3846929"/>
            <a:ext cx="1010886" cy="1684931"/>
          </a:xfrm>
          <a:custGeom>
            <a:avLst/>
            <a:gdLst>
              <a:gd name="connsiteX0" fmla="*/ 1010886 w 1010886"/>
              <a:gd name="connsiteY0" fmla="*/ 106885 h 1684931"/>
              <a:gd name="connsiteX1" fmla="*/ 663156 w 1010886"/>
              <a:gd name="connsiteY1" fmla="*/ 132643 h 1684931"/>
              <a:gd name="connsiteX2" fmla="*/ 444215 w 1010886"/>
              <a:gd name="connsiteY2" fmla="*/ 1420530 h 1684931"/>
              <a:gd name="connsiteX3" fmla="*/ 32091 w 1010886"/>
              <a:gd name="connsiteY3" fmla="*/ 1665229 h 1684931"/>
              <a:gd name="connsiteX4" fmla="*/ 57849 w 1010886"/>
              <a:gd name="connsiteY4" fmla="*/ 1652350 h 168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886" h="1684931">
                <a:moveTo>
                  <a:pt x="1010886" y="106885"/>
                </a:moveTo>
                <a:cubicBezTo>
                  <a:pt x="884243" y="10293"/>
                  <a:pt x="757601" y="-86298"/>
                  <a:pt x="663156" y="132643"/>
                </a:cubicBezTo>
                <a:cubicBezTo>
                  <a:pt x="568711" y="351584"/>
                  <a:pt x="549392" y="1165099"/>
                  <a:pt x="444215" y="1420530"/>
                </a:cubicBezTo>
                <a:cubicBezTo>
                  <a:pt x="339038" y="1675961"/>
                  <a:pt x="96485" y="1626592"/>
                  <a:pt x="32091" y="1665229"/>
                </a:cubicBezTo>
                <a:cubicBezTo>
                  <a:pt x="-32303" y="1703866"/>
                  <a:pt x="12773" y="1678108"/>
                  <a:pt x="57849" y="1652350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Prostoručno: oblik 23">
            <a:extLst>
              <a:ext uri="{FF2B5EF4-FFF2-40B4-BE49-F238E27FC236}">
                <a16:creationId xmlns:a16="http://schemas.microsoft.com/office/drawing/2014/main" id="{657FB92C-9808-4C06-AF86-F55F971A8BD2}"/>
              </a:ext>
            </a:extLst>
          </p:cNvPr>
          <p:cNvSpPr/>
          <p:nvPr/>
        </p:nvSpPr>
        <p:spPr>
          <a:xfrm>
            <a:off x="8512935" y="2296667"/>
            <a:ext cx="1171978" cy="2439874"/>
          </a:xfrm>
          <a:custGeom>
            <a:avLst/>
            <a:gdLst>
              <a:gd name="connsiteX0" fmla="*/ 0 w 1171978"/>
              <a:gd name="connsiteY0" fmla="*/ 2223818 h 2439874"/>
              <a:gd name="connsiteX1" fmla="*/ 425003 w 1171978"/>
              <a:gd name="connsiteY1" fmla="*/ 2262454 h 2439874"/>
              <a:gd name="connsiteX2" fmla="*/ 862885 w 1171978"/>
              <a:gd name="connsiteY2" fmla="*/ 291987 h 2439874"/>
              <a:gd name="connsiteX3" fmla="*/ 1171978 w 1171978"/>
              <a:gd name="connsiteY3" fmla="*/ 47288 h 243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978" h="2439874">
                <a:moveTo>
                  <a:pt x="0" y="2223818"/>
                </a:moveTo>
                <a:cubicBezTo>
                  <a:pt x="140594" y="2404122"/>
                  <a:pt x="281189" y="2584426"/>
                  <a:pt x="425003" y="2262454"/>
                </a:cubicBezTo>
                <a:cubicBezTo>
                  <a:pt x="568817" y="1940482"/>
                  <a:pt x="738389" y="661181"/>
                  <a:pt x="862885" y="291987"/>
                </a:cubicBezTo>
                <a:cubicBezTo>
                  <a:pt x="987381" y="-77207"/>
                  <a:pt x="1079679" y="-14960"/>
                  <a:pt x="1171978" y="47288"/>
                </a:cubicBezTo>
              </a:path>
            </a:pathLst>
          </a:custGeom>
          <a:noFill/>
          <a:ln w="28575">
            <a:solidFill>
              <a:srgbClr val="7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Prostoručno: oblik 24">
            <a:extLst>
              <a:ext uri="{FF2B5EF4-FFF2-40B4-BE49-F238E27FC236}">
                <a16:creationId xmlns:a16="http://schemas.microsoft.com/office/drawing/2014/main" id="{D4F97D39-AAC9-4D06-BBD4-46CBD5C78D45}"/>
              </a:ext>
            </a:extLst>
          </p:cNvPr>
          <p:cNvSpPr/>
          <p:nvPr/>
        </p:nvSpPr>
        <p:spPr>
          <a:xfrm>
            <a:off x="7018986" y="3113609"/>
            <a:ext cx="991673" cy="2056684"/>
          </a:xfrm>
          <a:custGeom>
            <a:avLst/>
            <a:gdLst>
              <a:gd name="connsiteX0" fmla="*/ 991673 w 991673"/>
              <a:gd name="connsiteY0" fmla="*/ 1909152 h 2056684"/>
              <a:gd name="connsiteX1" fmla="*/ 746975 w 991673"/>
              <a:gd name="connsiteY1" fmla="*/ 1896273 h 2056684"/>
              <a:gd name="connsiteX2" fmla="*/ 412124 w 991673"/>
              <a:gd name="connsiteY2" fmla="*/ 273535 h 2056684"/>
              <a:gd name="connsiteX3" fmla="*/ 0 w 991673"/>
              <a:gd name="connsiteY3" fmla="*/ 15957 h 205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673" h="2056684">
                <a:moveTo>
                  <a:pt x="991673" y="1909152"/>
                </a:moveTo>
                <a:cubicBezTo>
                  <a:pt x="917619" y="2039014"/>
                  <a:pt x="843566" y="2168876"/>
                  <a:pt x="746975" y="1896273"/>
                </a:cubicBezTo>
                <a:cubicBezTo>
                  <a:pt x="650384" y="1623670"/>
                  <a:pt x="536620" y="586921"/>
                  <a:pt x="412124" y="273535"/>
                </a:cubicBezTo>
                <a:cubicBezTo>
                  <a:pt x="287628" y="-39851"/>
                  <a:pt x="143814" y="-11947"/>
                  <a:pt x="0" y="15957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089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7" grpId="0" animBg="1"/>
      <p:bldP spid="18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" y="2661"/>
            <a:ext cx="5121390" cy="685267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61.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6509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these phrases back into Cathy’s diary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Nadopuni tekst </a:t>
            </a:r>
            <a:r>
              <a:rPr lang="hr-HR" sz="2000" i="1" dirty="0" err="1"/>
              <a:t>Cathyinog</a:t>
            </a:r>
            <a:r>
              <a:rPr lang="hr-HR" sz="2000" i="1" dirty="0"/>
              <a:t> dnevnika izrazima iznad slike.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602" y="1058583"/>
            <a:ext cx="6867116" cy="62004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11AAB63-3111-404B-BA1E-DE68453F7B13}"/>
              </a:ext>
            </a:extLst>
          </p:cNvPr>
          <p:cNvSpPr txBox="1">
            <a:spLocks/>
          </p:cNvSpPr>
          <p:nvPr/>
        </p:nvSpPr>
        <p:spPr>
          <a:xfrm>
            <a:off x="9240332" y="5850933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the</a:t>
            </a:r>
            <a:r>
              <a:rPr lang="hr-HR" sz="2000" dirty="0">
                <a:solidFill>
                  <a:srgbClr val="FF0000"/>
                </a:solidFill>
              </a:rPr>
              <a:t> same</a:t>
            </a:r>
          </a:p>
        </p:txBody>
      </p:sp>
    </p:spTree>
    <p:extLst>
      <p:ext uri="{BB962C8B-B14F-4D97-AF65-F5344CB8AC3E}">
        <p14:creationId xmlns:p14="http://schemas.microsoft.com/office/powerpoint/2010/main" val="99527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0"/>
            <a:ext cx="5120639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64.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178171" y="1037747"/>
            <a:ext cx="6008199" cy="5916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table </a:t>
            </a:r>
            <a:r>
              <a:rPr lang="hr-HR" sz="2000" b="1" dirty="0" err="1"/>
              <a:t>and</a:t>
            </a:r>
            <a:r>
              <a:rPr lang="hr-HR" sz="2000" b="1" dirty="0"/>
              <a:t> make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tablicu i pokušaj napisati nekoliko rečenica.</a:t>
            </a:r>
          </a:p>
          <a:p>
            <a:pPr marL="0" indent="0">
              <a:buNone/>
            </a:pPr>
            <a:r>
              <a:rPr lang="hr-HR" sz="2400" b="1" dirty="0"/>
              <a:t>I </a:t>
            </a:r>
            <a:r>
              <a:rPr lang="hr-HR" sz="2400" b="1" dirty="0" err="1"/>
              <a:t>watch</a:t>
            </a:r>
            <a:r>
              <a:rPr lang="hr-HR" sz="2400" b="1" dirty="0"/>
              <a:t> TV </a:t>
            </a:r>
            <a:r>
              <a:rPr lang="hr-HR" sz="2400" b="1" dirty="0" err="1"/>
              <a:t>in</a:t>
            </a:r>
            <a:r>
              <a:rPr lang="hr-HR" sz="2400" b="1" dirty="0"/>
              <a:t> </a:t>
            </a:r>
            <a:r>
              <a:rPr lang="hr-HR" sz="2400" b="1" dirty="0" err="1"/>
              <a:t>the</a:t>
            </a:r>
            <a:r>
              <a:rPr lang="hr-HR" sz="2400" b="1" dirty="0"/>
              <a:t> </a:t>
            </a:r>
            <a:r>
              <a:rPr lang="hr-HR" sz="2400" b="1" dirty="0" err="1"/>
              <a:t>evening</a:t>
            </a:r>
            <a:r>
              <a:rPr lang="hr-HR" sz="2400" b="1" dirty="0"/>
              <a:t>.</a:t>
            </a:r>
          </a:p>
          <a:p>
            <a:pPr marL="0" indent="0">
              <a:buNone/>
            </a:pPr>
            <a:r>
              <a:rPr lang="hr-HR" sz="2400" b="1" dirty="0"/>
              <a:t>You </a:t>
            </a:r>
            <a:r>
              <a:rPr lang="hr-HR" sz="2400" b="1" dirty="0" err="1"/>
              <a:t>eat</a:t>
            </a:r>
            <a:r>
              <a:rPr lang="hr-HR" sz="2400" b="1" dirty="0"/>
              <a:t> a </a:t>
            </a:r>
            <a:r>
              <a:rPr lang="hr-HR" sz="2400" b="1" dirty="0" err="1"/>
              <a:t>sandwich</a:t>
            </a:r>
            <a:r>
              <a:rPr lang="hr-HR" sz="2400" b="1" dirty="0"/>
              <a:t> </a:t>
            </a:r>
            <a:r>
              <a:rPr lang="hr-HR" sz="2400" b="1" dirty="0" err="1"/>
              <a:t>in</a:t>
            </a:r>
            <a:r>
              <a:rPr lang="hr-HR" sz="2400" b="1" dirty="0"/>
              <a:t> </a:t>
            </a:r>
            <a:r>
              <a:rPr lang="hr-HR" sz="2400" b="1" dirty="0" err="1"/>
              <a:t>the</a:t>
            </a:r>
            <a:r>
              <a:rPr lang="hr-HR" sz="2400" b="1" dirty="0"/>
              <a:t> </a:t>
            </a:r>
            <a:r>
              <a:rPr lang="hr-HR" sz="2400" b="1" dirty="0" err="1"/>
              <a:t>morning</a:t>
            </a:r>
            <a:r>
              <a:rPr lang="hr-HR" sz="2400" b="1" dirty="0"/>
              <a:t>.</a:t>
            </a:r>
          </a:p>
          <a:p>
            <a:pPr marL="0" indent="0">
              <a:buNone/>
            </a:pPr>
            <a:r>
              <a:rPr lang="hr-HR" sz="2400" b="1" u="sng" dirty="0"/>
              <a:t>He</a:t>
            </a:r>
            <a:r>
              <a:rPr lang="hr-HR" sz="2400" b="1" dirty="0"/>
              <a:t> </a:t>
            </a:r>
            <a:r>
              <a:rPr lang="hr-HR" sz="2400" b="1" dirty="0" err="1"/>
              <a:t>read</a:t>
            </a:r>
            <a:r>
              <a:rPr lang="hr-HR" sz="2400" b="1" dirty="0" err="1">
                <a:solidFill>
                  <a:srgbClr val="FF0000"/>
                </a:solidFill>
              </a:rPr>
              <a:t>s</a:t>
            </a:r>
            <a:r>
              <a:rPr lang="hr-HR" sz="2400" b="1" dirty="0"/>
              <a:t> </a:t>
            </a:r>
            <a:r>
              <a:rPr lang="hr-HR" sz="2400" b="1" dirty="0" err="1"/>
              <a:t>comics</a:t>
            </a:r>
            <a:r>
              <a:rPr lang="hr-HR" sz="2400" b="1" dirty="0"/>
              <a:t> </a:t>
            </a:r>
            <a:r>
              <a:rPr lang="hr-HR" sz="2400" b="1" dirty="0" err="1"/>
              <a:t>every</a:t>
            </a:r>
            <a:r>
              <a:rPr lang="hr-HR" sz="2400" b="1" dirty="0"/>
              <a:t> </a:t>
            </a:r>
            <a:r>
              <a:rPr lang="hr-HR" sz="2400" b="1" dirty="0" err="1"/>
              <a:t>day</a:t>
            </a:r>
            <a:r>
              <a:rPr lang="hr-HR" sz="2400" b="1" dirty="0"/>
              <a:t>.</a:t>
            </a:r>
          </a:p>
          <a:p>
            <a:pPr marL="0" indent="0">
              <a:buNone/>
            </a:pPr>
            <a:r>
              <a:rPr lang="hr-HR" sz="2400" b="1" u="sng" dirty="0" err="1"/>
              <a:t>She</a:t>
            </a:r>
            <a:r>
              <a:rPr lang="hr-HR" sz="2400" b="1" dirty="0"/>
              <a:t> </a:t>
            </a:r>
            <a:r>
              <a:rPr lang="hr-HR" sz="2400" b="1" dirty="0" err="1"/>
              <a:t>write</a:t>
            </a:r>
            <a:r>
              <a:rPr lang="hr-HR" sz="2400" b="1" dirty="0" err="1">
                <a:solidFill>
                  <a:srgbClr val="FF0000"/>
                </a:solidFill>
              </a:rPr>
              <a:t>s</a:t>
            </a:r>
            <a:r>
              <a:rPr lang="hr-HR" sz="2400" b="1" dirty="0"/>
              <a:t> a </a:t>
            </a:r>
            <a:r>
              <a:rPr lang="hr-HR" sz="2400" b="1" dirty="0" err="1"/>
              <a:t>diary</a:t>
            </a:r>
            <a:r>
              <a:rPr lang="hr-HR" sz="2400" b="1" dirty="0"/>
              <a:t> </a:t>
            </a:r>
            <a:r>
              <a:rPr lang="hr-HR" sz="2400" b="1" dirty="0" err="1"/>
              <a:t>every</a:t>
            </a:r>
            <a:r>
              <a:rPr lang="hr-HR" sz="2400" b="1" dirty="0"/>
              <a:t> </a:t>
            </a:r>
            <a:r>
              <a:rPr lang="hr-HR" sz="2400" b="1" dirty="0" err="1"/>
              <a:t>day</a:t>
            </a:r>
            <a:r>
              <a:rPr lang="hr-HR" sz="2400" b="1" dirty="0"/>
              <a:t>.</a:t>
            </a:r>
          </a:p>
          <a:p>
            <a:pPr marL="0" indent="0">
              <a:buNone/>
            </a:pPr>
            <a:r>
              <a:rPr lang="hr-HR" sz="2400" b="1" dirty="0"/>
              <a:t>…</a:t>
            </a:r>
            <a:endParaRPr lang="hr-HR" sz="2400" dirty="0"/>
          </a:p>
          <a:p>
            <a:pPr marL="0" indent="0">
              <a:buNone/>
            </a:pPr>
            <a:r>
              <a:rPr lang="hr-HR" sz="2000" b="1" dirty="0"/>
              <a:t>PRESENT SIMPLE </a:t>
            </a:r>
            <a:r>
              <a:rPr lang="hr-HR" sz="2000" i="1" dirty="0"/>
              <a:t>dobivamo tako da glagolu u trećem licu jednine dodajemo nastavak –s ili –</a:t>
            </a:r>
            <a:r>
              <a:rPr lang="hr-HR" sz="2000" i="1" dirty="0" err="1"/>
              <a:t>es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Pogledaj i izraze u trećem stupcu tablice: ujutro, poslijepodne, navečer, po noći. Dakle, govorimo o radnjama koje se ponavljaju u nekom određenom vremenskom razmaku.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56" y="1198233"/>
            <a:ext cx="5658312" cy="44615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900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7" y="0"/>
            <a:ext cx="513545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33673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33673" y="495081"/>
            <a:ext cx="7058327" cy="10106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Zaokruži ispravan glagol. Ako je imenica u trećem licu jednine birat ćeš glagol sa nastavkom –s, a ako nije onda biraš glagol bez nastavka.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1" y="226379"/>
            <a:ext cx="4599514" cy="38808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FFB3DC32-F046-472A-BEEA-B1DAB51C4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347" y="488786"/>
            <a:ext cx="772732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88FCE8BA-DA06-4764-84E8-7B6483118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079" y="1045640"/>
            <a:ext cx="925132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9ACEF14F-94EF-4D0B-8E43-83A3D0146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152" y="1557262"/>
            <a:ext cx="1104530" cy="59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68CC8136-755F-41C6-A4EC-A3DBF67D4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88" y="2154890"/>
            <a:ext cx="623727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2BA7D44E-B638-45D5-9826-C7B925B69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552" y="2417297"/>
            <a:ext cx="772732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E4217BC2-104C-498C-8A4D-CECC1D009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469" y="2727074"/>
            <a:ext cx="623728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5228C613-FC42-45F7-8595-6503E4EFA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855" y="3229962"/>
            <a:ext cx="623729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32ECAB2E-AD82-4AEE-BF6F-DD1B873AC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983" y="3522606"/>
            <a:ext cx="623730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50DEB511-CC5D-4F58-979E-EDCEE618A3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2788" y="2448411"/>
            <a:ext cx="4791075" cy="43053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9152E17-D869-4534-AD46-F46DBF37FE7D}"/>
              </a:ext>
            </a:extLst>
          </p:cNvPr>
          <p:cNvSpPr txBox="1">
            <a:spLocks/>
          </p:cNvSpPr>
          <p:nvPr/>
        </p:nvSpPr>
        <p:spPr>
          <a:xfrm>
            <a:off x="5133672" y="1370442"/>
            <a:ext cx="7058327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Napiši ispravan oblik glagola. Ako je imenica u trećem licu jednine glagolu dodaješ nastavak–s, a ako nije samo ga prepisuješ.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920EA447-42D2-4FFF-90AA-4462B988BC29}"/>
              </a:ext>
            </a:extLst>
          </p:cNvPr>
          <p:cNvSpPr txBox="1">
            <a:spLocks/>
          </p:cNvSpPr>
          <p:nvPr/>
        </p:nvSpPr>
        <p:spPr>
          <a:xfrm>
            <a:off x="6356582" y="2752832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play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426AFD9C-0C2C-4AE3-93F3-6AAC503995F3}"/>
              </a:ext>
            </a:extLst>
          </p:cNvPr>
          <p:cNvSpPr txBox="1">
            <a:spLocks/>
          </p:cNvSpPr>
          <p:nvPr/>
        </p:nvSpPr>
        <p:spPr>
          <a:xfrm>
            <a:off x="7234498" y="3032353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watch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CEEB182C-1BF8-4D11-BC4E-D1DD85CB9324}"/>
              </a:ext>
            </a:extLst>
          </p:cNvPr>
          <p:cNvSpPr txBox="1">
            <a:spLocks/>
          </p:cNvSpPr>
          <p:nvPr/>
        </p:nvSpPr>
        <p:spPr>
          <a:xfrm>
            <a:off x="6911409" y="3560999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show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6AE8C11-8837-469C-88CE-5E3303F12E4A}"/>
              </a:ext>
            </a:extLst>
          </p:cNvPr>
          <p:cNvSpPr txBox="1">
            <a:spLocks/>
          </p:cNvSpPr>
          <p:nvPr/>
        </p:nvSpPr>
        <p:spPr>
          <a:xfrm>
            <a:off x="6064493" y="4107219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make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0B4E4192-F218-4A8E-892A-94057CB6F098}"/>
              </a:ext>
            </a:extLst>
          </p:cNvPr>
          <p:cNvSpPr txBox="1">
            <a:spLocks/>
          </p:cNvSpPr>
          <p:nvPr/>
        </p:nvSpPr>
        <p:spPr>
          <a:xfrm>
            <a:off x="6309192" y="4653439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live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A1577308-B57B-4D1C-ADEC-59BC8DB96108}"/>
              </a:ext>
            </a:extLst>
          </p:cNvPr>
          <p:cNvSpPr txBox="1">
            <a:spLocks/>
          </p:cNvSpPr>
          <p:nvPr/>
        </p:nvSpPr>
        <p:spPr>
          <a:xfrm>
            <a:off x="6356581" y="4951013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visit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9B47E0EB-665B-452D-A2F4-F899B69D60EF}"/>
              </a:ext>
            </a:extLst>
          </p:cNvPr>
          <p:cNvSpPr txBox="1">
            <a:spLocks/>
          </p:cNvSpPr>
          <p:nvPr/>
        </p:nvSpPr>
        <p:spPr>
          <a:xfrm>
            <a:off x="6449742" y="5487558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write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5E41C556-FD60-4F6E-9C20-70CF1A9DEFCF}"/>
              </a:ext>
            </a:extLst>
          </p:cNvPr>
          <p:cNvSpPr txBox="1">
            <a:spLocks/>
          </p:cNvSpPr>
          <p:nvPr/>
        </p:nvSpPr>
        <p:spPr>
          <a:xfrm>
            <a:off x="7604722" y="6024103"/>
            <a:ext cx="169383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  </a:t>
            </a:r>
            <a:r>
              <a:rPr lang="hr-HR" sz="2000" dirty="0" err="1">
                <a:solidFill>
                  <a:srgbClr val="FF0000"/>
                </a:solidFill>
              </a:rPr>
              <a:t>drink</a:t>
            </a:r>
            <a:endParaRPr lang="hr-H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07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23" grpId="0" build="p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" y="730933"/>
            <a:ext cx="4034191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268331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treću temu, danas krećemo na UNIT 4, tj. četvrtu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DIP IN 5</a:t>
            </a:r>
            <a:r>
              <a:rPr lang="hr-HR" sz="2000" i="1" dirty="0"/>
              <a:t> na 60./61. stranici,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Jobs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my</a:t>
            </a:r>
            <a:r>
              <a:rPr lang="hr-HR" sz="2000" b="1" dirty="0"/>
              <a:t> </a:t>
            </a:r>
            <a:r>
              <a:rPr lang="hr-HR" sz="2000" b="1" dirty="0" err="1"/>
              <a:t>duties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730" y="741312"/>
            <a:ext cx="404842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" y="10814"/>
            <a:ext cx="5116643" cy="683637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44149" y="70189"/>
            <a:ext cx="6833938" cy="6452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table and say:</a:t>
            </a:r>
            <a:r>
              <a:rPr lang="hr-HR" sz="2000" b="1" dirty="0"/>
              <a:t> </a:t>
            </a:r>
            <a:r>
              <a:rPr lang="en-US" sz="2000" b="1" dirty="0"/>
              <a:t>How often do they stay up after 11pm?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tablicu u vidi koliko često ostaju budni iza 23 sata.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13" y="1162649"/>
            <a:ext cx="4813301" cy="50320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2E889B0-581E-4206-BB0D-24193FC0AE6E}"/>
              </a:ext>
            </a:extLst>
          </p:cNvPr>
          <p:cNvSpPr txBox="1">
            <a:spLocks/>
          </p:cNvSpPr>
          <p:nvPr/>
        </p:nvSpPr>
        <p:spPr>
          <a:xfrm>
            <a:off x="5144149" y="1162649"/>
            <a:ext cx="7040223" cy="50320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 err="1">
                <a:solidFill>
                  <a:srgbClr val="FF0000"/>
                </a:solidFill>
              </a:rPr>
              <a:t>Cathy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stays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up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after</a:t>
            </a:r>
            <a:r>
              <a:rPr lang="hr-HR" sz="2200" dirty="0">
                <a:solidFill>
                  <a:srgbClr val="FF0000"/>
                </a:solidFill>
              </a:rPr>
              <a:t> 11 pm </a:t>
            </a:r>
            <a:r>
              <a:rPr lang="hr-HR" sz="2200" b="1" dirty="0" err="1">
                <a:solidFill>
                  <a:srgbClr val="FF0000"/>
                </a:solidFill>
              </a:rPr>
              <a:t>twice</a:t>
            </a:r>
            <a:r>
              <a:rPr lang="hr-HR" sz="2200" b="1" dirty="0">
                <a:solidFill>
                  <a:srgbClr val="FF0000"/>
                </a:solidFill>
              </a:rPr>
              <a:t> a </a:t>
            </a:r>
            <a:r>
              <a:rPr lang="hr-HR" sz="2200" b="1" dirty="0" err="1">
                <a:solidFill>
                  <a:srgbClr val="FF0000"/>
                </a:solidFill>
              </a:rPr>
              <a:t>week</a:t>
            </a:r>
            <a:r>
              <a:rPr lang="hr-HR" sz="2200" dirty="0">
                <a:solidFill>
                  <a:srgbClr val="FF0000"/>
                </a:solidFill>
              </a:rPr>
              <a:t>. </a:t>
            </a:r>
            <a:br>
              <a:rPr lang="hr-HR" sz="2200" dirty="0">
                <a:solidFill>
                  <a:srgbClr val="FF0000"/>
                </a:solidFill>
              </a:rPr>
            </a:br>
            <a:r>
              <a:rPr lang="hr-HR" sz="2200" dirty="0">
                <a:solidFill>
                  <a:srgbClr val="FF0000"/>
                </a:solidFill>
              </a:rPr>
              <a:t>– </a:t>
            </a:r>
            <a:r>
              <a:rPr lang="hr-HR" sz="2200" i="1" dirty="0">
                <a:solidFill>
                  <a:srgbClr val="FF0000"/>
                </a:solidFill>
              </a:rPr>
              <a:t>dva puta tjedno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>
                <a:solidFill>
                  <a:srgbClr val="FF0000"/>
                </a:solidFill>
              </a:rPr>
              <a:t>Linda </a:t>
            </a:r>
            <a:r>
              <a:rPr lang="hr-HR" sz="2200" dirty="0" err="1">
                <a:solidFill>
                  <a:srgbClr val="FF0000"/>
                </a:solidFill>
              </a:rPr>
              <a:t>and</a:t>
            </a:r>
            <a:r>
              <a:rPr lang="hr-HR" sz="2200" dirty="0">
                <a:solidFill>
                  <a:srgbClr val="FF0000"/>
                </a:solidFill>
              </a:rPr>
              <a:t> Hannah </a:t>
            </a:r>
            <a:r>
              <a:rPr lang="hr-HR" sz="2200" dirty="0" err="1">
                <a:solidFill>
                  <a:srgbClr val="FF0000"/>
                </a:solidFill>
              </a:rPr>
              <a:t>stay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up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after</a:t>
            </a:r>
            <a:r>
              <a:rPr lang="hr-HR" sz="2200" dirty="0">
                <a:solidFill>
                  <a:srgbClr val="FF0000"/>
                </a:solidFill>
              </a:rPr>
              <a:t> 11 </a:t>
            </a:r>
            <a:r>
              <a:rPr lang="hr-HR" sz="2200" b="1" dirty="0" err="1">
                <a:solidFill>
                  <a:srgbClr val="FF0000"/>
                </a:solidFill>
              </a:rPr>
              <a:t>once</a:t>
            </a:r>
            <a:r>
              <a:rPr lang="hr-HR" sz="2200" b="1" dirty="0">
                <a:solidFill>
                  <a:srgbClr val="FF0000"/>
                </a:solidFill>
              </a:rPr>
              <a:t> a </a:t>
            </a:r>
            <a:r>
              <a:rPr lang="hr-HR" sz="2200" b="1" dirty="0" err="1">
                <a:solidFill>
                  <a:srgbClr val="FF0000"/>
                </a:solidFill>
              </a:rPr>
              <a:t>week</a:t>
            </a:r>
            <a:r>
              <a:rPr lang="hr-HR" sz="2200" b="1" dirty="0">
                <a:solidFill>
                  <a:srgbClr val="FF0000"/>
                </a:solidFill>
              </a:rPr>
              <a:t>. 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– jednom tjedno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 err="1">
                <a:solidFill>
                  <a:srgbClr val="FF0000"/>
                </a:solidFill>
              </a:rPr>
              <a:t>Mike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and</a:t>
            </a:r>
            <a:r>
              <a:rPr lang="hr-HR" sz="2200" dirty="0">
                <a:solidFill>
                  <a:srgbClr val="FF0000"/>
                </a:solidFill>
              </a:rPr>
              <a:t> Pete </a:t>
            </a:r>
            <a:r>
              <a:rPr lang="hr-HR" sz="2200" dirty="0" err="1">
                <a:solidFill>
                  <a:srgbClr val="FF0000"/>
                </a:solidFill>
              </a:rPr>
              <a:t>stay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up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after</a:t>
            </a:r>
            <a:r>
              <a:rPr lang="hr-HR" sz="2200" dirty="0">
                <a:solidFill>
                  <a:srgbClr val="FF0000"/>
                </a:solidFill>
              </a:rPr>
              <a:t> 11 </a:t>
            </a:r>
            <a:r>
              <a:rPr lang="hr-HR" sz="2200" b="1" dirty="0" err="1">
                <a:solidFill>
                  <a:srgbClr val="FF0000"/>
                </a:solidFill>
              </a:rPr>
              <a:t>three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times</a:t>
            </a:r>
            <a:r>
              <a:rPr lang="hr-HR" sz="2200" b="1" dirty="0">
                <a:solidFill>
                  <a:srgbClr val="FF0000"/>
                </a:solidFill>
              </a:rPr>
              <a:t> a </a:t>
            </a:r>
            <a:r>
              <a:rPr lang="hr-HR" sz="2200" b="1" dirty="0" err="1">
                <a:solidFill>
                  <a:srgbClr val="FF0000"/>
                </a:solidFill>
              </a:rPr>
              <a:t>week</a:t>
            </a:r>
            <a:r>
              <a:rPr lang="hr-HR" sz="2200" b="1" dirty="0">
                <a:solidFill>
                  <a:srgbClr val="FF0000"/>
                </a:solidFill>
              </a:rPr>
              <a:t>. 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– tri puta tjedno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 err="1">
                <a:solidFill>
                  <a:srgbClr val="FF0000"/>
                </a:solidFill>
              </a:rPr>
              <a:t>Jack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stays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up</a:t>
            </a:r>
            <a:r>
              <a:rPr lang="hr-HR" sz="2200" dirty="0">
                <a:solidFill>
                  <a:srgbClr val="FF0000"/>
                </a:solidFill>
              </a:rPr>
              <a:t> </a:t>
            </a:r>
            <a:r>
              <a:rPr lang="hr-HR" sz="2200" dirty="0" err="1">
                <a:solidFill>
                  <a:srgbClr val="FF0000"/>
                </a:solidFill>
              </a:rPr>
              <a:t>after</a:t>
            </a:r>
            <a:r>
              <a:rPr lang="hr-HR" sz="2200" dirty="0">
                <a:solidFill>
                  <a:srgbClr val="FF0000"/>
                </a:solidFill>
              </a:rPr>
              <a:t> 11</a:t>
            </a:r>
            <a:r>
              <a:rPr lang="hr-HR" sz="2200" i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every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day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of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the</a:t>
            </a:r>
            <a:r>
              <a:rPr lang="hr-HR" sz="2200" b="1" dirty="0">
                <a:solidFill>
                  <a:srgbClr val="FF0000"/>
                </a:solidFill>
              </a:rPr>
              <a:t> </a:t>
            </a:r>
            <a:r>
              <a:rPr lang="hr-HR" sz="2200" b="1" dirty="0" err="1">
                <a:solidFill>
                  <a:srgbClr val="FF0000"/>
                </a:solidFill>
              </a:rPr>
              <a:t>week</a:t>
            </a:r>
            <a:r>
              <a:rPr lang="hr-HR" sz="2200" b="1" dirty="0">
                <a:solidFill>
                  <a:srgbClr val="FF0000"/>
                </a:solidFill>
              </a:rPr>
              <a:t>. </a:t>
            </a:r>
            <a:br>
              <a:rPr lang="hr-HR" sz="2200" b="1" dirty="0">
                <a:solidFill>
                  <a:srgbClr val="FF0000"/>
                </a:solidFill>
              </a:rPr>
            </a:br>
            <a:r>
              <a:rPr lang="hr-HR" sz="2200" i="1" dirty="0">
                <a:solidFill>
                  <a:srgbClr val="FF0000"/>
                </a:solidFill>
              </a:rPr>
              <a:t>– svaki dan u tjednu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2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/>
              <a:t>What about you?</a:t>
            </a:r>
            <a:r>
              <a:rPr lang="hr-HR" sz="2200" b="1" dirty="0"/>
              <a:t> </a:t>
            </a:r>
            <a:r>
              <a:rPr lang="hr-HR" sz="2200" i="1" dirty="0"/>
              <a:t>A ti?</a:t>
            </a:r>
            <a:endParaRPr lang="en-US" sz="22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200" b="1" dirty="0"/>
              <a:t>How often do you stay up after 11pm?</a:t>
            </a:r>
            <a:r>
              <a:rPr lang="hr-HR" sz="2200" b="1" dirty="0"/>
              <a:t> </a:t>
            </a:r>
            <a:r>
              <a:rPr lang="hr-HR" sz="2200" i="1" dirty="0"/>
              <a:t>Koliko puta tjedno ti ostaješ budan iza 23 sata?</a:t>
            </a:r>
            <a:endParaRPr lang="hr-HR" sz="2200" dirty="0"/>
          </a:p>
        </p:txBody>
      </p:sp>
    </p:spTree>
    <p:extLst>
      <p:ext uri="{BB962C8B-B14F-4D97-AF65-F5344CB8AC3E}">
        <p14:creationId xmlns:p14="http://schemas.microsoft.com/office/powerpoint/2010/main" val="350176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" y="0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33226" y="0"/>
            <a:ext cx="705877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63.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33226" y="365760"/>
            <a:ext cx="687970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Složi riječi pravilnim redoslijedom.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35" y="1210614"/>
            <a:ext cx="8703022" cy="53090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329D3EFB-7F9D-426B-A5EE-AA00394EF548}"/>
              </a:ext>
            </a:extLst>
          </p:cNvPr>
          <p:cNvSpPr txBox="1">
            <a:spLocks/>
          </p:cNvSpPr>
          <p:nvPr/>
        </p:nvSpPr>
        <p:spPr>
          <a:xfrm>
            <a:off x="3818325" y="2093526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My parents go to work early every morning.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7514491-BA08-4AF8-8670-D50595EB5F85}"/>
              </a:ext>
            </a:extLst>
          </p:cNvPr>
          <p:cNvSpPr txBox="1">
            <a:spLocks/>
          </p:cNvSpPr>
          <p:nvPr/>
        </p:nvSpPr>
        <p:spPr>
          <a:xfrm>
            <a:off x="3818326" y="2900645"/>
            <a:ext cx="7901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</a:t>
            </a:r>
            <a:r>
              <a:rPr lang="en-US" sz="2600" dirty="0">
                <a:solidFill>
                  <a:srgbClr val="FF0000"/>
                </a:solidFill>
              </a:rPr>
              <a:t>have dinner at five o'clock every day.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DD7555B1-1E96-409E-AD8A-C0FE2D1BA524}"/>
              </a:ext>
            </a:extLst>
          </p:cNvPr>
          <p:cNvSpPr txBox="1">
            <a:spLocks/>
          </p:cNvSpPr>
          <p:nvPr/>
        </p:nvSpPr>
        <p:spPr>
          <a:xfrm>
            <a:off x="3818326" y="3681149"/>
            <a:ext cx="7901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We go to the mountains every summer.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CDA48AF-FD76-4013-8EF8-013B83B3920E}"/>
              </a:ext>
            </a:extLst>
          </p:cNvPr>
          <p:cNvSpPr txBox="1">
            <a:spLocks/>
          </p:cNvSpPr>
          <p:nvPr/>
        </p:nvSpPr>
        <p:spPr>
          <a:xfrm>
            <a:off x="3818326" y="4474532"/>
            <a:ext cx="7901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Mary plays computer games in the afternoon.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482926AA-56AA-4559-A29F-7A6EC3AFFE21}"/>
              </a:ext>
            </a:extLst>
          </p:cNvPr>
          <p:cNvSpPr txBox="1">
            <a:spLocks/>
          </p:cNvSpPr>
          <p:nvPr/>
        </p:nvSpPr>
        <p:spPr>
          <a:xfrm>
            <a:off x="3818325" y="5260549"/>
            <a:ext cx="7901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Pupils paint and draw at school once a week.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FEF965C8-EF36-4F51-BF63-ACCFDB97F175}"/>
              </a:ext>
            </a:extLst>
          </p:cNvPr>
          <p:cNvSpPr txBox="1">
            <a:spLocks/>
          </p:cNvSpPr>
          <p:nvPr/>
        </p:nvSpPr>
        <p:spPr>
          <a:xfrm>
            <a:off x="3818325" y="6041053"/>
            <a:ext cx="7901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My dad watches the TV news every evening.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1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9" grpId="0"/>
      <p:bldP spid="20" grpId="0"/>
      <p:bldP spid="21" grpId="0"/>
      <p:bldP spid="22" grpId="0"/>
      <p:bldP spid="23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" y="16973"/>
            <a:ext cx="5095292" cy="6824052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3595" y="16973"/>
            <a:ext cx="6889515" cy="151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koristeći ispravan oblik glagola. Ako je imenica u trećem licu jednine koristit ćeš glagol s nastavkom –s.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07" y="1077114"/>
            <a:ext cx="7650051" cy="82498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E640EE-70ED-43A3-8720-834925B47EAC}"/>
              </a:ext>
            </a:extLst>
          </p:cNvPr>
          <p:cNvSpPr txBox="1">
            <a:spLocks/>
          </p:cNvSpPr>
          <p:nvPr/>
        </p:nvSpPr>
        <p:spPr>
          <a:xfrm>
            <a:off x="5956218" y="1771554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sing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2195D3-0506-4C2E-A173-1546463AB4AD}"/>
              </a:ext>
            </a:extLst>
          </p:cNvPr>
          <p:cNvSpPr txBox="1">
            <a:spLocks/>
          </p:cNvSpPr>
          <p:nvPr/>
        </p:nvSpPr>
        <p:spPr>
          <a:xfrm>
            <a:off x="6096000" y="2053232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sing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7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" y="22820"/>
            <a:ext cx="5095292" cy="681235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4984806" y="910436"/>
            <a:ext cx="6889515" cy="151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box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koristeći ispravan oblik glagola. Ako je imenica u trećem licu jednine koristit ćeš glagol s nastavkom –s.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988" y="2053232"/>
            <a:ext cx="9642037" cy="33609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6E640EE-70ED-43A3-8720-834925B47EAC}"/>
              </a:ext>
            </a:extLst>
          </p:cNvPr>
          <p:cNvSpPr txBox="1">
            <a:spLocks/>
          </p:cNvSpPr>
          <p:nvPr/>
        </p:nvSpPr>
        <p:spPr>
          <a:xfrm>
            <a:off x="2145275" y="3478095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live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2195D3-0506-4C2E-A173-1546463AB4AD}"/>
              </a:ext>
            </a:extLst>
          </p:cNvPr>
          <p:cNvSpPr txBox="1">
            <a:spLocks/>
          </p:cNvSpPr>
          <p:nvPr/>
        </p:nvSpPr>
        <p:spPr>
          <a:xfrm>
            <a:off x="6590006" y="3504966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work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F6D033F-1569-4F3C-89B9-9D2557005C68}"/>
              </a:ext>
            </a:extLst>
          </p:cNvPr>
          <p:cNvSpPr txBox="1">
            <a:spLocks/>
          </p:cNvSpPr>
          <p:nvPr/>
        </p:nvSpPr>
        <p:spPr>
          <a:xfrm>
            <a:off x="2145274" y="3890778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study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3975750-1685-43B2-95CF-17343C8CEE5F}"/>
              </a:ext>
            </a:extLst>
          </p:cNvPr>
          <p:cNvSpPr txBox="1">
            <a:spLocks/>
          </p:cNvSpPr>
          <p:nvPr/>
        </p:nvSpPr>
        <p:spPr>
          <a:xfrm>
            <a:off x="6472284" y="3877343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help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32A3C7A-3E4D-4A38-847F-1A1A12ADCF28}"/>
              </a:ext>
            </a:extLst>
          </p:cNvPr>
          <p:cNvSpPr txBox="1">
            <a:spLocks/>
          </p:cNvSpPr>
          <p:nvPr/>
        </p:nvSpPr>
        <p:spPr>
          <a:xfrm>
            <a:off x="4868265" y="4188569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like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0DB47BF-2FF4-4E0B-BFB8-A99A6EE3C25B}"/>
              </a:ext>
            </a:extLst>
          </p:cNvPr>
          <p:cNvSpPr txBox="1">
            <a:spLocks/>
          </p:cNvSpPr>
          <p:nvPr/>
        </p:nvSpPr>
        <p:spPr>
          <a:xfrm>
            <a:off x="8429563" y="4205038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help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B71E0836-7F69-48AC-AB40-3C591843C5DA}"/>
              </a:ext>
            </a:extLst>
          </p:cNvPr>
          <p:cNvSpPr txBox="1">
            <a:spLocks/>
          </p:cNvSpPr>
          <p:nvPr/>
        </p:nvSpPr>
        <p:spPr>
          <a:xfrm>
            <a:off x="6232567" y="4560171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go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778A7551-DC3D-40D4-A146-9C13FFE6C4F5}"/>
              </a:ext>
            </a:extLst>
          </p:cNvPr>
          <p:cNvSpPr txBox="1">
            <a:spLocks/>
          </p:cNvSpPr>
          <p:nvPr/>
        </p:nvSpPr>
        <p:spPr>
          <a:xfrm>
            <a:off x="9917488" y="4560170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like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39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" y="22820"/>
            <a:ext cx="5095292" cy="681235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709106" y="-2"/>
            <a:ext cx="2294004" cy="3948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joke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koristeći ispravan oblik glagola. Ako je imenica u trećem licu jednine koristit ćeš glagol s nastavkom –s.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90" y="222618"/>
            <a:ext cx="9303857" cy="62296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82195D3-0506-4C2E-A173-1546463AB4AD}"/>
              </a:ext>
            </a:extLst>
          </p:cNvPr>
          <p:cNvSpPr txBox="1">
            <a:spLocks/>
          </p:cNvSpPr>
          <p:nvPr/>
        </p:nvSpPr>
        <p:spPr>
          <a:xfrm>
            <a:off x="528114" y="1742417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say</a:t>
            </a:r>
            <a:r>
              <a:rPr lang="hr-HR" sz="2000" b="1" dirty="0" err="1">
                <a:solidFill>
                  <a:srgbClr val="FF0000"/>
                </a:solidFill>
              </a:rPr>
              <a:t>s</a:t>
            </a:r>
            <a:endParaRPr lang="hr-HR" sz="2000" b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F6D033F-1569-4F3C-89B9-9D2557005C68}"/>
              </a:ext>
            </a:extLst>
          </p:cNvPr>
          <p:cNvSpPr txBox="1">
            <a:spLocks/>
          </p:cNvSpPr>
          <p:nvPr/>
        </p:nvSpPr>
        <p:spPr>
          <a:xfrm>
            <a:off x="1364159" y="2097654"/>
            <a:ext cx="7901449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do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B5B2E03-7E5A-4618-B447-C5C7D61362E1}"/>
              </a:ext>
            </a:extLst>
          </p:cNvPr>
          <p:cNvSpPr txBox="1">
            <a:spLocks/>
          </p:cNvSpPr>
          <p:nvPr/>
        </p:nvSpPr>
        <p:spPr>
          <a:xfrm>
            <a:off x="9663334" y="3429000"/>
            <a:ext cx="2416372" cy="5386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https://www.e-sfera.hr/dodatni-digitalni-sadrzaji/2f0174c8-beae-4d86-8665-01722a1b9479/assets/interactivity/self-check_2/index.html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4769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/>
      <p:bldP spid="10" grpId="0"/>
      <p:bldP spid="1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12192"/>
            <a:ext cx="5120639" cy="683361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76518"/>
            <a:ext cx="6913333" cy="6478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about your typical weekday or</a:t>
            </a:r>
            <a:r>
              <a:rPr lang="hr-HR" sz="2000" b="1" dirty="0"/>
              <a:t> </a:t>
            </a:r>
            <a:r>
              <a:rPr lang="en-US" sz="2000" b="1" dirty="0"/>
              <a:t>your typical Sunday.</a:t>
            </a:r>
            <a:br>
              <a:rPr lang="hr-HR" sz="2000" i="1" dirty="0"/>
            </a:br>
            <a:r>
              <a:rPr lang="hr-HR" sz="2000" i="1" dirty="0"/>
              <a:t>Zapiši u bilježnicu nekoliko rečenica o svom uobičajenom danu ili nedjelji. </a:t>
            </a:r>
          </a:p>
          <a:p>
            <a:pPr marL="0" indent="0">
              <a:buNone/>
            </a:pPr>
            <a:r>
              <a:rPr lang="hr-HR" sz="2000" i="1" dirty="0"/>
              <a:t>Sljedeća tablica ti u tome može pomoći!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59" y="364956"/>
            <a:ext cx="4658668" cy="44615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9845165-927E-4030-9086-8313F1706D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927" y="1735775"/>
            <a:ext cx="5853422" cy="511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57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334679" y="285750"/>
            <a:ext cx="6620822" cy="630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 ovoj temi ćeš naučiti: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izricati vrijeme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izreći što ti/tvoja obitelj/prijatelji radite/ne radite svaki dan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napisati svoju stranicu u dnevniku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i opisati različite poslove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izreći što bi želio/željela biti kad odrasteš i zašto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kućanske poslove i svoje dužnosti u kući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različite sportove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razumjeti radio intervju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postavljati i dati odgovor na pitanja o svojoj dnevnoj rutini</a:t>
            </a:r>
          </a:p>
          <a:p>
            <a:pPr marL="0" lvl="0" indent="0" algn="ctr">
              <a:buNone/>
            </a:pPr>
            <a:endParaRPr lang="hr-HR" sz="2000" i="1" dirty="0"/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" y="730080"/>
            <a:ext cx="4028668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21"/>
            <a:ext cx="5106573" cy="684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7694"/>
            <a:ext cx="5124965" cy="682261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8432" y="2535591"/>
            <a:ext cx="6019800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658841" y="3103807"/>
            <a:ext cx="2529692" cy="6260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br>
              <a:rPr lang="hr-HR" sz="2000" i="1" dirty="0"/>
            </a:br>
            <a:r>
              <a:rPr lang="hr-HR" sz="2000" i="1" dirty="0"/>
              <a:t>Poslušaj zvučni zapis na sljedećoj poveznici te spoji crteža sa rečenicom.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https://www.e-sfera.hr/dodatni-digitalni-sadrzaji/2f0174c8-beae-4d86-8665-01722a1b9479/assets/audio/29_lesson_10_-the_time.mp3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52" y="3142444"/>
            <a:ext cx="9103493" cy="3467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5128432" y="204026"/>
            <a:ext cx="6812429" cy="233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this</a:t>
            </a:r>
            <a:r>
              <a:rPr lang="hr-HR" sz="2000" b="1" dirty="0"/>
              <a:t> </a:t>
            </a:r>
            <a:r>
              <a:rPr lang="hr-HR" sz="2000" b="1" dirty="0" err="1"/>
              <a:t>interactive</a:t>
            </a:r>
            <a:r>
              <a:rPr lang="hr-HR" sz="2000" b="1" dirty="0"/>
              <a:t> </a:t>
            </a:r>
            <a:r>
              <a:rPr lang="hr-HR" sz="2000" b="1" dirty="0" err="1"/>
              <a:t>activity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en-US" sz="2000" b="1" dirty="0"/>
              <a:t>an invisible question that </a:t>
            </a:r>
            <a:r>
              <a:rPr lang="hr-HR" sz="2000" b="1" dirty="0" err="1"/>
              <a:t>you</a:t>
            </a:r>
            <a:r>
              <a:rPr lang="en-US" sz="2000" b="1" dirty="0"/>
              <a:t> can make visible if </a:t>
            </a:r>
            <a:r>
              <a:rPr lang="hr-HR" sz="2000" b="1" dirty="0" err="1"/>
              <a:t>you</a:t>
            </a:r>
            <a:r>
              <a:rPr lang="en-US" sz="2000" b="1" dirty="0"/>
              <a:t> supply the correct letters.</a:t>
            </a:r>
            <a:br>
              <a:rPr lang="hr-HR" sz="2000" b="1" dirty="0"/>
            </a:br>
            <a:r>
              <a:rPr lang="hr-HR" sz="2000" i="1" dirty="0"/>
              <a:t>Odigraj igru vješala na sljedećoj poveznici i otkrij o kojem je pitanju riječ? Znaš li značenje tog pitanja?</a:t>
            </a:r>
            <a:br>
              <a:rPr lang="hr-HR" sz="2000" b="1" dirty="0"/>
            </a:br>
            <a:r>
              <a:rPr lang="hr-HR" sz="2000" dirty="0">
                <a:hlinkClick r:id="rId7"/>
              </a:rPr>
              <a:t>https://www.bookwidgets.com/play/7BXT67C?teacher_id=5135454293721088</a:t>
            </a:r>
            <a:endParaRPr lang="hr-HR" sz="2000" dirty="0"/>
          </a:p>
          <a:p>
            <a:pPr algn="l"/>
            <a:r>
              <a:rPr lang="hr-HR" sz="2000" i="1" dirty="0"/>
              <a:t>Koliko ima sati?</a:t>
            </a:r>
          </a:p>
          <a:p>
            <a:pPr algn="l"/>
            <a:endParaRPr lang="hr-HR" sz="2000" b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9C10D05-9B18-4E2E-A85E-18B6EE22DD9A}"/>
              </a:ext>
            </a:extLst>
          </p:cNvPr>
          <p:cNvSpPr txBox="1">
            <a:spLocks/>
          </p:cNvSpPr>
          <p:nvPr/>
        </p:nvSpPr>
        <p:spPr>
          <a:xfrm>
            <a:off x="730601" y="5785864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6B68EA3-DF5D-474A-BC36-86BFBF882E83}"/>
              </a:ext>
            </a:extLst>
          </p:cNvPr>
          <p:cNvSpPr txBox="1">
            <a:spLocks/>
          </p:cNvSpPr>
          <p:nvPr/>
        </p:nvSpPr>
        <p:spPr>
          <a:xfrm>
            <a:off x="730601" y="6193501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A17C0D2-A43E-4A42-920F-F9504DDB65CF}"/>
              </a:ext>
            </a:extLst>
          </p:cNvPr>
          <p:cNvSpPr txBox="1">
            <a:spLocks/>
          </p:cNvSpPr>
          <p:nvPr/>
        </p:nvSpPr>
        <p:spPr>
          <a:xfrm>
            <a:off x="730600" y="5001658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077BD61-7234-4198-B75C-A781DF85A020}"/>
              </a:ext>
            </a:extLst>
          </p:cNvPr>
          <p:cNvSpPr txBox="1">
            <a:spLocks/>
          </p:cNvSpPr>
          <p:nvPr/>
        </p:nvSpPr>
        <p:spPr>
          <a:xfrm>
            <a:off x="730599" y="4204573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C4DF7B6-ABE4-4C29-889C-E0E70ADB41CA}"/>
              </a:ext>
            </a:extLst>
          </p:cNvPr>
          <p:cNvSpPr txBox="1">
            <a:spLocks/>
          </p:cNvSpPr>
          <p:nvPr/>
        </p:nvSpPr>
        <p:spPr>
          <a:xfrm>
            <a:off x="730599" y="538614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pic>
        <p:nvPicPr>
          <p:cNvPr id="4" name="05_37_Every_days_the_same_The_time">
            <a:hlinkClick r:id="" action="ppaction://media"/>
            <a:extLst>
              <a:ext uri="{FF2B5EF4-FFF2-40B4-BE49-F238E27FC236}">
                <a16:creationId xmlns:a16="http://schemas.microsoft.com/office/drawing/2014/main" id="{031C5D9E-D7EF-4DA6-B24B-CC09CFDF72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78933" y="4903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6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  <p:bldP spid="6" grpId="0" build="p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7694"/>
            <a:ext cx="5124965" cy="6822610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52" y="3142444"/>
            <a:ext cx="9103493" cy="3467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A2C1A6C-5E09-4D2E-8307-C8811981C686}"/>
              </a:ext>
            </a:extLst>
          </p:cNvPr>
          <p:cNvSpPr txBox="1">
            <a:spLocks/>
          </p:cNvSpPr>
          <p:nvPr/>
        </p:nvSpPr>
        <p:spPr>
          <a:xfrm>
            <a:off x="5128432" y="191147"/>
            <a:ext cx="6812429" cy="2721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Podsjeti se kako govorimo koliko ima sati?</a:t>
            </a:r>
          </a:p>
          <a:p>
            <a:pPr algn="l"/>
            <a:r>
              <a:rPr lang="hr-HR" sz="2000" i="1" dirty="0"/>
              <a:t>Ukoliko je točno određen sat, reći ćete taj sat plus izraz </a:t>
            </a:r>
            <a:r>
              <a:rPr lang="hr-HR" sz="2000" b="1" i="1" u="sng" dirty="0" err="1"/>
              <a:t>o’clock</a:t>
            </a:r>
            <a:r>
              <a:rPr lang="hr-HR" sz="2000" i="1" dirty="0"/>
              <a:t>: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o’clock</a:t>
            </a:r>
            <a:r>
              <a:rPr lang="hr-HR" sz="2000" b="1" dirty="0"/>
              <a:t> (5:00), </a:t>
            </a:r>
            <a:r>
              <a:rPr lang="hr-HR" sz="2000" b="1" dirty="0" err="1"/>
              <a:t>nine</a:t>
            </a:r>
            <a:r>
              <a:rPr lang="hr-HR" sz="2000" b="1" dirty="0"/>
              <a:t> </a:t>
            </a:r>
            <a:r>
              <a:rPr lang="hr-HR" sz="2000" b="1" dirty="0" err="1"/>
              <a:t>o’clock</a:t>
            </a:r>
            <a:r>
              <a:rPr lang="hr-HR" sz="2000" b="1" dirty="0"/>
              <a:t> (9:00)</a:t>
            </a:r>
          </a:p>
          <a:p>
            <a:pPr algn="l"/>
            <a:r>
              <a:rPr lang="hr-HR" sz="2000" i="1" dirty="0"/>
              <a:t>Kada govorimo o satu na 30 minuta koristit ćemo izraz </a:t>
            </a:r>
            <a:r>
              <a:rPr lang="hr-HR" sz="2000" b="1" i="1" u="sng" dirty="0"/>
              <a:t>half past</a:t>
            </a:r>
            <a:r>
              <a:rPr lang="hr-HR" sz="2000" i="1" dirty="0"/>
              <a:t>: </a:t>
            </a:r>
            <a:r>
              <a:rPr lang="hr-HR" sz="2000" b="1" dirty="0"/>
              <a:t>half past one (1:30), half past </a:t>
            </a:r>
            <a:r>
              <a:rPr lang="hr-HR" sz="2000" b="1" dirty="0" err="1"/>
              <a:t>nine</a:t>
            </a:r>
            <a:r>
              <a:rPr lang="hr-HR" sz="2000" b="1" dirty="0"/>
              <a:t> (9:30)</a:t>
            </a:r>
          </a:p>
          <a:p>
            <a:pPr algn="l"/>
            <a:r>
              <a:rPr lang="hr-HR" sz="2000" i="1" dirty="0"/>
              <a:t>Kada hoćete iskazati petnaest minuta poslije ili do određenog sata, koristite frazu </a:t>
            </a:r>
            <a:r>
              <a:rPr lang="hr-HR" sz="2000" b="1" i="1" u="sng" dirty="0"/>
              <a:t>A </a:t>
            </a:r>
            <a:r>
              <a:rPr lang="hr-HR" sz="2000" b="1" i="1" u="sng" dirty="0" err="1"/>
              <a:t>quarter</a:t>
            </a:r>
            <a:r>
              <a:rPr lang="hr-HR" sz="2000" b="1" i="1" u="sng" dirty="0"/>
              <a:t> past </a:t>
            </a:r>
            <a:r>
              <a:rPr lang="hr-HR" sz="2000" i="1" dirty="0"/>
              <a:t>ili </a:t>
            </a:r>
            <a:r>
              <a:rPr lang="hr-HR" sz="2000" b="1" i="1" u="sng" dirty="0"/>
              <a:t>A </a:t>
            </a:r>
            <a:r>
              <a:rPr lang="hr-HR" sz="2000" b="1" i="1" u="sng" dirty="0" err="1"/>
              <a:t>quarter</a:t>
            </a:r>
            <a:r>
              <a:rPr lang="hr-HR" sz="2000" b="1" i="1" u="sng" dirty="0"/>
              <a:t> to</a:t>
            </a:r>
            <a:r>
              <a:rPr lang="hr-HR" sz="2000" i="1" dirty="0"/>
              <a:t> plus određeni sat: </a:t>
            </a:r>
            <a:r>
              <a:rPr lang="hr-HR" sz="2000" b="1" dirty="0"/>
              <a:t>A </a:t>
            </a:r>
            <a:r>
              <a:rPr lang="hr-HR" sz="2000" b="1" dirty="0" err="1"/>
              <a:t>quarter</a:t>
            </a:r>
            <a:r>
              <a:rPr lang="hr-HR" sz="2000" b="1" dirty="0"/>
              <a:t> past </a:t>
            </a:r>
            <a:r>
              <a:rPr lang="hr-HR" sz="2000" b="1" dirty="0" err="1"/>
              <a:t>three</a:t>
            </a:r>
            <a:r>
              <a:rPr lang="hr-HR" sz="2000" b="1" dirty="0"/>
              <a:t> (3:15), A </a:t>
            </a:r>
            <a:r>
              <a:rPr lang="hr-HR" sz="2000" b="1" dirty="0" err="1"/>
              <a:t>quarter</a:t>
            </a:r>
            <a:r>
              <a:rPr lang="hr-HR" sz="2000" b="1" dirty="0"/>
              <a:t>  to </a:t>
            </a:r>
            <a:r>
              <a:rPr lang="hr-HR" sz="2000" b="1" dirty="0" err="1"/>
              <a:t>four</a:t>
            </a:r>
            <a:r>
              <a:rPr lang="hr-HR" sz="2000" b="1" dirty="0"/>
              <a:t> (3:45)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9C10D05-9B18-4E2E-A85E-18B6EE22DD9A}"/>
              </a:ext>
            </a:extLst>
          </p:cNvPr>
          <p:cNvSpPr txBox="1">
            <a:spLocks/>
          </p:cNvSpPr>
          <p:nvPr/>
        </p:nvSpPr>
        <p:spPr>
          <a:xfrm>
            <a:off x="730601" y="5785864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6B68EA3-DF5D-474A-BC36-86BFBF882E83}"/>
              </a:ext>
            </a:extLst>
          </p:cNvPr>
          <p:cNvSpPr txBox="1">
            <a:spLocks/>
          </p:cNvSpPr>
          <p:nvPr/>
        </p:nvSpPr>
        <p:spPr>
          <a:xfrm>
            <a:off x="730601" y="6193501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A17C0D2-A43E-4A42-920F-F9504DDB65CF}"/>
              </a:ext>
            </a:extLst>
          </p:cNvPr>
          <p:cNvSpPr txBox="1">
            <a:spLocks/>
          </p:cNvSpPr>
          <p:nvPr/>
        </p:nvSpPr>
        <p:spPr>
          <a:xfrm>
            <a:off x="730600" y="5001658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077BD61-7234-4198-B75C-A781DF85A020}"/>
              </a:ext>
            </a:extLst>
          </p:cNvPr>
          <p:cNvSpPr txBox="1">
            <a:spLocks/>
          </p:cNvSpPr>
          <p:nvPr/>
        </p:nvSpPr>
        <p:spPr>
          <a:xfrm>
            <a:off x="730599" y="4204573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C4DF7B6-ABE4-4C29-889C-E0E70ADB41CA}"/>
              </a:ext>
            </a:extLst>
          </p:cNvPr>
          <p:cNvSpPr txBox="1">
            <a:spLocks/>
          </p:cNvSpPr>
          <p:nvPr/>
        </p:nvSpPr>
        <p:spPr>
          <a:xfrm>
            <a:off x="730599" y="538614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DB2773B-938E-4AE0-9163-919A75DF4C3E}"/>
              </a:ext>
            </a:extLst>
          </p:cNvPr>
          <p:cNvSpPr txBox="1">
            <a:spLocks/>
          </p:cNvSpPr>
          <p:nvPr/>
        </p:nvSpPr>
        <p:spPr>
          <a:xfrm>
            <a:off x="9710670" y="3086034"/>
            <a:ext cx="2343956" cy="836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Ukoliko želite iskazati koliko je minuta poslije ili do određenog sata, možete koristiti riječi </a:t>
            </a:r>
            <a:r>
              <a:rPr lang="hr-HR" sz="2000" b="1" i="1" u="sng" dirty="0"/>
              <a:t>past</a:t>
            </a:r>
            <a:r>
              <a:rPr lang="hr-HR" sz="2000" i="1" dirty="0"/>
              <a:t> i </a:t>
            </a:r>
            <a:r>
              <a:rPr lang="hr-HR" sz="2000" b="1" i="1" u="sng" dirty="0"/>
              <a:t>to</a:t>
            </a:r>
            <a:r>
              <a:rPr lang="hr-HR" sz="2000" i="1" dirty="0"/>
              <a:t>: </a:t>
            </a:r>
            <a:r>
              <a:rPr lang="hr-HR" sz="2000" b="1" dirty="0"/>
              <a:t>ten past </a:t>
            </a:r>
            <a:r>
              <a:rPr lang="hr-HR" sz="2000" b="1" dirty="0" err="1"/>
              <a:t>five</a:t>
            </a:r>
            <a:r>
              <a:rPr lang="hr-HR" sz="2000" b="1" dirty="0"/>
              <a:t> (5:10), ten to </a:t>
            </a:r>
            <a:r>
              <a:rPr lang="hr-HR" sz="2000" b="1" dirty="0" err="1"/>
              <a:t>five</a:t>
            </a:r>
            <a:r>
              <a:rPr lang="hr-HR" sz="2000" b="1" dirty="0"/>
              <a:t> (4:50)</a:t>
            </a:r>
          </a:p>
        </p:txBody>
      </p:sp>
    </p:spTree>
    <p:extLst>
      <p:ext uri="{BB962C8B-B14F-4D97-AF65-F5344CB8AC3E}">
        <p14:creationId xmlns:p14="http://schemas.microsoft.com/office/powerpoint/2010/main" val="69485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5407"/>
            <a:ext cx="5159085" cy="687263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58810" y="216931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time?</a:t>
            </a:r>
            <a:br>
              <a:rPr lang="hr-HR" sz="2000" b="1" dirty="0"/>
            </a:br>
            <a:r>
              <a:rPr lang="hr-HR" sz="2000" i="1" dirty="0"/>
              <a:t>Zapiši u svoju bilježnicu koliko sati pokazuje koji sat.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009" y="1005182"/>
            <a:ext cx="9269698" cy="292490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D7DB085-90F7-4BAC-BE39-16422024D63D}"/>
              </a:ext>
            </a:extLst>
          </p:cNvPr>
          <p:cNvSpPr txBox="1">
            <a:spLocks/>
          </p:cNvSpPr>
          <p:nvPr/>
        </p:nvSpPr>
        <p:spPr>
          <a:xfrm>
            <a:off x="5162552" y="3451726"/>
            <a:ext cx="4354935" cy="3060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half past </a:t>
            </a:r>
            <a:r>
              <a:rPr lang="hr-HR" sz="2600" dirty="0" err="1">
                <a:solidFill>
                  <a:srgbClr val="FF0000"/>
                </a:solidFill>
              </a:rPr>
              <a:t>eight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ten past </a:t>
            </a:r>
            <a:r>
              <a:rPr lang="hr-HR" sz="2600" dirty="0" err="1">
                <a:solidFill>
                  <a:srgbClr val="FF0000"/>
                </a:solidFill>
              </a:rPr>
              <a:t>seven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quarter</a:t>
            </a:r>
            <a:r>
              <a:rPr lang="hr-HR" sz="2600" dirty="0">
                <a:solidFill>
                  <a:srgbClr val="FF0000"/>
                </a:solidFill>
              </a:rPr>
              <a:t> to </a:t>
            </a:r>
            <a:r>
              <a:rPr lang="hr-HR" sz="2600" dirty="0" err="1">
                <a:solidFill>
                  <a:srgbClr val="FF0000"/>
                </a:solidFill>
              </a:rPr>
              <a:t>eleven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8D3C318-934E-4D04-A23C-0E794E5D30F9}"/>
              </a:ext>
            </a:extLst>
          </p:cNvPr>
          <p:cNvSpPr txBox="1">
            <a:spLocks/>
          </p:cNvSpPr>
          <p:nvPr/>
        </p:nvSpPr>
        <p:spPr>
          <a:xfrm>
            <a:off x="5162552" y="5679582"/>
            <a:ext cx="6907528" cy="2518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https://learningapps.org/view4791042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https://wordwall.net/resource/278884/engleski-jezik/time-whats-time-match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17D334F-EA42-4ADB-B123-539A2828FA51}"/>
              </a:ext>
            </a:extLst>
          </p:cNvPr>
          <p:cNvSpPr txBox="1">
            <a:spLocks/>
          </p:cNvSpPr>
          <p:nvPr/>
        </p:nvSpPr>
        <p:spPr>
          <a:xfrm>
            <a:off x="8490238" y="3271983"/>
            <a:ext cx="4354935" cy="3060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twenty-five</a:t>
            </a:r>
            <a:r>
              <a:rPr lang="hr-HR" sz="2600" dirty="0">
                <a:solidFill>
                  <a:srgbClr val="FF0000"/>
                </a:solidFill>
              </a:rPr>
              <a:t> to </a:t>
            </a:r>
            <a:r>
              <a:rPr lang="hr-HR" sz="2600" dirty="0" err="1">
                <a:solidFill>
                  <a:srgbClr val="FF0000"/>
                </a:solidFill>
              </a:rPr>
              <a:t>three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twelve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o’clock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 </a:t>
            </a: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quarter</a:t>
            </a:r>
            <a:r>
              <a:rPr lang="hr-HR" sz="2600" dirty="0">
                <a:solidFill>
                  <a:srgbClr val="FF0000"/>
                </a:solidFill>
              </a:rPr>
              <a:t> to </a:t>
            </a:r>
            <a:r>
              <a:rPr lang="hr-HR" sz="2600" dirty="0" err="1">
                <a:solidFill>
                  <a:srgbClr val="FF0000"/>
                </a:solidFill>
              </a:rPr>
              <a:t>four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203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3" grpId="0" build="p"/>
      <p:bldP spid="15" grpId="0" build="p"/>
      <p:bldP spid="1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5407"/>
            <a:ext cx="5159085" cy="687263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62552" y="832615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LOOK kutak u svom udžbeniku!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95" y="1369631"/>
            <a:ext cx="7576921" cy="16121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8D3C318-934E-4D04-A23C-0E794E5D30F9}"/>
              </a:ext>
            </a:extLst>
          </p:cNvPr>
          <p:cNvSpPr txBox="1">
            <a:spLocks/>
          </p:cNvSpPr>
          <p:nvPr/>
        </p:nvSpPr>
        <p:spPr>
          <a:xfrm>
            <a:off x="5162552" y="3208247"/>
            <a:ext cx="6907528" cy="4039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engleskom jeziku ne koristimo 24-satno vrijeme već 12-satno vrijeme.</a:t>
            </a:r>
          </a:p>
          <a:p>
            <a:pPr marL="0" indent="0">
              <a:buNone/>
            </a:pPr>
            <a:r>
              <a:rPr lang="hr-HR" sz="2000" i="1" dirty="0"/>
              <a:t>Upravo stoga, kada kažemo </a:t>
            </a:r>
            <a:r>
              <a:rPr lang="hr-HR" sz="2000" b="1" dirty="0" err="1"/>
              <a:t>It’s</a:t>
            </a:r>
            <a:r>
              <a:rPr lang="hr-HR" sz="2000" b="1" dirty="0"/>
              <a:t>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o’clock</a:t>
            </a:r>
            <a:r>
              <a:rPr lang="hr-HR" sz="2000" b="1" dirty="0"/>
              <a:t>.</a:t>
            </a:r>
            <a:r>
              <a:rPr lang="hr-HR" sz="2000" i="1" dirty="0"/>
              <a:t> kako ćemo znati mislimo li na 5 (ujutro) ili 17 (poslijepodne)?</a:t>
            </a:r>
          </a:p>
          <a:p>
            <a:pPr marL="0" indent="0">
              <a:buNone/>
            </a:pPr>
            <a:r>
              <a:rPr lang="hr-HR" sz="2000" i="1" dirty="0"/>
              <a:t>Zato koristimo skraćenice </a:t>
            </a:r>
            <a:r>
              <a:rPr lang="hr-HR" sz="2000" b="1" i="1" dirty="0"/>
              <a:t>am</a:t>
            </a:r>
            <a:r>
              <a:rPr lang="hr-HR" sz="2000" i="1" dirty="0"/>
              <a:t> i </a:t>
            </a:r>
            <a:r>
              <a:rPr lang="hr-HR" sz="2000" b="1" i="1" dirty="0"/>
              <a:t>pm</a:t>
            </a:r>
            <a:r>
              <a:rPr lang="hr-HR" sz="2000" i="1" dirty="0"/>
              <a:t>!</a:t>
            </a:r>
          </a:p>
          <a:p>
            <a:pPr marL="0" indent="0">
              <a:buNone/>
            </a:pPr>
            <a:r>
              <a:rPr lang="hr-HR" sz="2000" b="1" i="1" dirty="0"/>
              <a:t>AM</a:t>
            </a:r>
            <a:r>
              <a:rPr lang="hr-HR" sz="2000" i="1" dirty="0"/>
              <a:t> predstavlja Ante </a:t>
            </a:r>
            <a:r>
              <a:rPr lang="hr-HR" sz="2000" i="1" dirty="0" err="1"/>
              <a:t>Meridiem</a:t>
            </a:r>
            <a:r>
              <a:rPr lang="hr-HR" sz="2000" i="1" dirty="0"/>
              <a:t>, što znači prije podne, a </a:t>
            </a:r>
            <a:r>
              <a:rPr lang="hr-HR" sz="2000" b="1" i="1" dirty="0"/>
              <a:t>PM</a:t>
            </a:r>
            <a:r>
              <a:rPr lang="hr-HR" sz="2000" i="1" dirty="0"/>
              <a:t> za post </a:t>
            </a:r>
            <a:r>
              <a:rPr lang="hr-HR" sz="2000" i="1" dirty="0" err="1"/>
              <a:t>Meridiem</a:t>
            </a:r>
            <a:r>
              <a:rPr lang="hr-HR" sz="2000" i="1" dirty="0"/>
              <a:t>, što znači poslije podne. </a:t>
            </a:r>
          </a:p>
          <a:p>
            <a:pPr marL="0" indent="0">
              <a:buNone/>
            </a:pPr>
            <a:r>
              <a:rPr lang="hr-HR" sz="2000" i="1" dirty="0"/>
              <a:t>Osim toga, koristit ćemo i izraze '</a:t>
            </a:r>
            <a:r>
              <a:rPr lang="hr-HR" sz="2000" b="1" dirty="0" err="1"/>
              <a:t>midday</a:t>
            </a:r>
            <a:r>
              <a:rPr lang="hr-HR" sz="2000" i="1" dirty="0"/>
              <a:t>' ili '</a:t>
            </a:r>
            <a:r>
              <a:rPr lang="hr-HR" sz="2000" b="1" dirty="0" err="1"/>
              <a:t>noon</a:t>
            </a:r>
            <a:r>
              <a:rPr lang="hr-HR" sz="2000" i="1" dirty="0"/>
              <a:t>' za podne, a '</a:t>
            </a:r>
            <a:r>
              <a:rPr lang="hr-HR" sz="2000" b="1" dirty="0" err="1"/>
              <a:t>midnight</a:t>
            </a:r>
            <a:r>
              <a:rPr lang="hr-HR" sz="2000" i="1" dirty="0"/>
              <a:t>' za ponoć. </a:t>
            </a:r>
          </a:p>
        </p:txBody>
      </p:sp>
    </p:spTree>
    <p:extLst>
      <p:ext uri="{BB962C8B-B14F-4D97-AF65-F5344CB8AC3E}">
        <p14:creationId xmlns:p14="http://schemas.microsoft.com/office/powerpoint/2010/main" val="311668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4" y="0"/>
            <a:ext cx="5141485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544974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48" y="1317648"/>
            <a:ext cx="8890499" cy="16175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B964B3-57EA-4BD8-BBB4-26D5C04D62D7}"/>
              </a:ext>
            </a:extLst>
          </p:cNvPr>
          <p:cNvSpPr txBox="1">
            <a:spLocks/>
          </p:cNvSpPr>
          <p:nvPr/>
        </p:nvSpPr>
        <p:spPr>
          <a:xfrm>
            <a:off x="5298853" y="2121959"/>
            <a:ext cx="34246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7.45 am.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011C98E-766E-4CA8-BB8D-FCA40545C5A0}"/>
              </a:ext>
            </a:extLst>
          </p:cNvPr>
          <p:cNvSpPr txBox="1">
            <a:spLocks/>
          </p:cNvSpPr>
          <p:nvPr/>
        </p:nvSpPr>
        <p:spPr>
          <a:xfrm>
            <a:off x="9797555" y="1757528"/>
            <a:ext cx="6076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 pm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78FB3FE-8AE6-4B27-AC2D-471C042A57D5}"/>
              </a:ext>
            </a:extLst>
          </p:cNvPr>
          <p:cNvSpPr txBox="1">
            <a:spLocks/>
          </p:cNvSpPr>
          <p:nvPr/>
        </p:nvSpPr>
        <p:spPr>
          <a:xfrm>
            <a:off x="9068081" y="2446862"/>
            <a:ext cx="58249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12 pm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61451A1-2449-40DF-A42A-088338E36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5948" y="4162687"/>
            <a:ext cx="2524125" cy="9239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C4389747-A23B-4446-855E-179A5D265EE3}"/>
              </a:ext>
            </a:extLst>
          </p:cNvPr>
          <p:cNvSpPr/>
          <p:nvPr/>
        </p:nvSpPr>
        <p:spPr>
          <a:xfrm>
            <a:off x="5273037" y="392281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000" i="1" dirty="0"/>
              <a:t>Već si naučio da ispred naziva mjeseci stavljamo IN,  dok ispred točnih datuma stavljamo ON. A sada u LOOK kutku možeš primijetiti da ispred točnog vremena tj. ispred sati stavljamo AT.</a:t>
            </a:r>
          </a:p>
          <a:p>
            <a:r>
              <a:rPr lang="hr-HR" sz="2000" b="1" dirty="0"/>
              <a:t>at </a:t>
            </a:r>
            <a:r>
              <a:rPr lang="hr-HR" sz="2000" b="1" dirty="0" err="1"/>
              <a:t>quarter</a:t>
            </a:r>
            <a:r>
              <a:rPr lang="hr-HR" sz="2000" b="1" dirty="0"/>
              <a:t> past 7</a:t>
            </a:r>
          </a:p>
          <a:p>
            <a:r>
              <a:rPr lang="hr-HR" sz="2000" b="1" dirty="0"/>
              <a:t>at ten past </a:t>
            </a:r>
            <a:r>
              <a:rPr lang="hr-HR" sz="2000" b="1" dirty="0" err="1"/>
              <a:t>five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37722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7" grpId="0"/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" y="0"/>
            <a:ext cx="5125367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8898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time? In </a:t>
            </a:r>
            <a:r>
              <a:rPr lang="hr-HR" sz="2000" b="1" dirty="0" err="1"/>
              <a:t>task</a:t>
            </a:r>
            <a:r>
              <a:rPr lang="hr-HR" sz="2000" b="1" dirty="0"/>
              <a:t> A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clock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B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time. </a:t>
            </a:r>
            <a:r>
              <a:rPr lang="hr-HR" sz="2000" i="1" dirty="0"/>
              <a:t>U A dijelu zadatka zaokruži ispravan sat, a u B dijelu zadatka napiši koliko ima sati.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673" y="1413676"/>
            <a:ext cx="7612648" cy="71174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B158BF53-5105-4BAD-B923-F1637BFB1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02" y="2143129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D15E7605-594D-480F-9310-1B998BB46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434" y="2449836"/>
            <a:ext cx="804004" cy="61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86E689C-906E-43DE-9459-35E15C0E82F3}"/>
              </a:ext>
            </a:extLst>
          </p:cNvPr>
          <p:cNvSpPr txBox="1">
            <a:spLocks/>
          </p:cNvSpPr>
          <p:nvPr/>
        </p:nvSpPr>
        <p:spPr>
          <a:xfrm>
            <a:off x="6732109" y="5034491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half past </a:t>
            </a:r>
            <a:r>
              <a:rPr lang="hr-HR" sz="2600" dirty="0" err="1">
                <a:solidFill>
                  <a:srgbClr val="FF0000"/>
                </a:solidFill>
              </a:rPr>
              <a:t>eleven</a:t>
            </a:r>
            <a:r>
              <a:rPr lang="hr-HR" sz="2600" dirty="0">
                <a:solidFill>
                  <a:srgbClr val="FF0000"/>
                </a:solidFill>
              </a:rPr>
              <a:t> pm.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B6AF3A4-40C3-4495-8CAB-CF6C102F9B2F}"/>
              </a:ext>
            </a:extLst>
          </p:cNvPr>
          <p:cNvSpPr txBox="1">
            <a:spLocks/>
          </p:cNvSpPr>
          <p:nvPr/>
        </p:nvSpPr>
        <p:spPr>
          <a:xfrm>
            <a:off x="6330717" y="5467346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It’s</a:t>
            </a:r>
            <a:r>
              <a:rPr lang="hr-HR" sz="2600" dirty="0">
                <a:solidFill>
                  <a:srgbClr val="FF0000"/>
                </a:solidFill>
              </a:rPr>
              <a:t> half past </a:t>
            </a:r>
            <a:r>
              <a:rPr lang="hr-HR" sz="2600" dirty="0" err="1">
                <a:solidFill>
                  <a:srgbClr val="FF0000"/>
                </a:solidFill>
              </a:rPr>
              <a:t>eleven</a:t>
            </a:r>
            <a:r>
              <a:rPr lang="hr-HR" sz="2600" dirty="0">
                <a:solidFill>
                  <a:srgbClr val="FF0000"/>
                </a:solidFill>
              </a:rPr>
              <a:t> am.</a:t>
            </a:r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3651</TotalTime>
  <Words>938</Words>
  <Application>Microsoft Office PowerPoint</Application>
  <PresentationFormat>Široki zaslon</PresentationFormat>
  <Paragraphs>174</Paragraphs>
  <Slides>25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308</cp:revision>
  <dcterms:created xsi:type="dcterms:W3CDTF">2017-01-15T10:30:28Z</dcterms:created>
  <dcterms:modified xsi:type="dcterms:W3CDTF">2021-01-22T08:10:08Z</dcterms:modified>
</cp:coreProperties>
</file>